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9" r:id="rId5"/>
    <p:sldMasterId id="2147484773" r:id="rId6"/>
    <p:sldMasterId id="2147484798" r:id="rId7"/>
    <p:sldMasterId id="2147484831" r:id="rId8"/>
    <p:sldMasterId id="2147484837" r:id="rId9"/>
  </p:sldMasterIdLst>
  <p:notesMasterIdLst>
    <p:notesMasterId r:id="rId39"/>
  </p:notesMasterIdLst>
  <p:handoutMasterIdLst>
    <p:handoutMasterId r:id="rId40"/>
  </p:handoutMasterIdLst>
  <p:sldIdLst>
    <p:sldId id="256" r:id="rId10"/>
    <p:sldId id="4509" r:id="rId11"/>
    <p:sldId id="4506" r:id="rId12"/>
    <p:sldId id="4479" r:id="rId13"/>
    <p:sldId id="4201" r:id="rId14"/>
    <p:sldId id="4460" r:id="rId15"/>
    <p:sldId id="4461" r:id="rId16"/>
    <p:sldId id="4511" r:id="rId17"/>
    <p:sldId id="4536" r:id="rId18"/>
    <p:sldId id="4537" r:id="rId19"/>
    <p:sldId id="4482" r:id="rId20"/>
    <p:sldId id="4498" r:id="rId21"/>
    <p:sldId id="4202" r:id="rId22"/>
    <p:sldId id="4508" r:id="rId23"/>
    <p:sldId id="4483" r:id="rId24"/>
    <p:sldId id="4522" r:id="rId25"/>
    <p:sldId id="4485" r:id="rId26"/>
    <p:sldId id="4204" r:id="rId27"/>
    <p:sldId id="4494" r:id="rId28"/>
    <p:sldId id="4496" r:id="rId29"/>
    <p:sldId id="4203" r:id="rId30"/>
    <p:sldId id="4487" r:id="rId31"/>
    <p:sldId id="4488" r:id="rId32"/>
    <p:sldId id="4490" r:id="rId33"/>
    <p:sldId id="4222" r:id="rId34"/>
    <p:sldId id="4515" r:id="rId35"/>
    <p:sldId id="4232" r:id="rId36"/>
    <p:sldId id="4518" r:id="rId37"/>
    <p:sldId id="4209" r:id="rId38"/>
  </p:sldIdLst>
  <p:sldSz cx="12192000" cy="6858000"/>
  <p:notesSz cx="6858000" cy="12573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Template" id="{888AB95E-1B7E-4E95-8F39-C5D0E8372BC2}">
          <p14:sldIdLst>
            <p14:sldId id="256"/>
          </p14:sldIdLst>
        </p14:section>
        <p14:section name="Opening" id="{BC78EFF8-E840-490B-8294-52A46B32BC2F}">
          <p14:sldIdLst>
            <p14:sldId id="4509"/>
            <p14:sldId id="4506"/>
            <p14:sldId id="4479"/>
          </p14:sldIdLst>
        </p14:section>
        <p14:section name="Governance" id="{63E6C8A7-6419-4756-AF8F-F2A5894D8D80}">
          <p14:sldIdLst>
            <p14:sldId id="4201"/>
            <p14:sldId id="4460"/>
            <p14:sldId id="4461"/>
            <p14:sldId id="4511"/>
            <p14:sldId id="4536"/>
            <p14:sldId id="4537"/>
            <p14:sldId id="4482"/>
            <p14:sldId id="4498"/>
          </p14:sldIdLst>
        </p14:section>
        <p14:section name="Security" id="{399C8794-56E9-4317-9F6D-6D9684B5D254}">
          <p14:sldIdLst>
            <p14:sldId id="4202"/>
            <p14:sldId id="4508"/>
            <p14:sldId id="4483"/>
            <p14:sldId id="4522"/>
            <p14:sldId id="4485"/>
          </p14:sldIdLst>
        </p14:section>
        <p14:section name="Resiliency" id="{C1425683-DB37-44FF-935A-83BDE6F0EC66}">
          <p14:sldIdLst>
            <p14:sldId id="4204"/>
            <p14:sldId id="4494"/>
            <p14:sldId id="4496"/>
          </p14:sldIdLst>
        </p14:section>
        <p14:section name="Monitoring" id="{AA5E8D5F-C3D6-42E9-8E10-A735AF01D48D}">
          <p14:sldIdLst>
            <p14:sldId id="4203"/>
            <p14:sldId id="4487"/>
            <p14:sldId id="4488"/>
            <p14:sldId id="4490"/>
          </p14:sldIdLst>
        </p14:section>
        <p14:section name="Automation" id="{FBDAECB6-0C30-4AC5-8EA9-1775E9D39CB1}">
          <p14:sldIdLst>
            <p14:sldId id="4222"/>
            <p14:sldId id="4515"/>
            <p14:sldId id="4232"/>
            <p14:sldId id="4518"/>
          </p14:sldIdLst>
        </p14:section>
        <p14:section name="End Bumper Slides" id="{B024CC56-BA7E-490E-BAE0-AEFBD8F3929C}">
          <p14:sldIdLst>
            <p14:sldId id="4209"/>
          </p14:sldIdLst>
        </p14:section>
        <p14:section name="Appendix" id="{E4170D68-2061-4E16-A885-0CD4C506299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90DC"/>
    <a:srgbClr val="D83B01"/>
    <a:srgbClr val="BDBDBD"/>
    <a:srgbClr val="D2D2D2"/>
    <a:srgbClr val="E6E6E6"/>
    <a:srgbClr val="FFB900"/>
    <a:srgbClr val="303030"/>
    <a:srgbClr val="737373"/>
    <a:srgbClr val="F1400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96ABCE-14E4-4922-B8BF-00704097695B}" v="3" dt="2018-10-15T12:59:23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8" autoAdjust="0"/>
    <p:restoredTop sz="78774" autoAdjust="0"/>
  </p:normalViewPr>
  <p:slideViewPr>
    <p:cSldViewPr snapToGrid="0">
      <p:cViewPr varScale="1">
        <p:scale>
          <a:sx n="70" d="100"/>
          <a:sy n="70" d="100"/>
        </p:scale>
        <p:origin x="640" y="5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3792"/>
    </p:cViewPr>
  </p:sorterViewPr>
  <p:notesViewPr>
    <p:cSldViewPr snapToGrid="0" showGuides="1">
      <p:cViewPr varScale="1">
        <p:scale>
          <a:sx n="197" d="100"/>
          <a:sy n="197" d="100"/>
        </p:scale>
        <p:origin x="96" y="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Kuehfus" userId="453d022f19b6df9a" providerId="LiveId" clId="{3896ABCE-14E4-4922-B8BF-00704097695B}"/>
    <pc:docChg chg="custSel delSld modSld modSection">
      <pc:chgData name="Rob Kuehfus" userId="453d022f19b6df9a" providerId="LiveId" clId="{3896ABCE-14E4-4922-B8BF-00704097695B}" dt="2018-10-15T12:58:45.165" v="32" actId="2696"/>
      <pc:docMkLst>
        <pc:docMk/>
      </pc:docMkLst>
      <pc:sldChg chg="modSp">
        <pc:chgData name="Rob Kuehfus" userId="453d022f19b6df9a" providerId="LiveId" clId="{3896ABCE-14E4-4922-B8BF-00704097695B}" dt="2018-10-15T12:58:08.351" v="17" actId="20577"/>
        <pc:sldMkLst>
          <pc:docMk/>
          <pc:sldMk cId="233916407" sldId="256"/>
        </pc:sldMkLst>
        <pc:spChg chg="mod">
          <ac:chgData name="Rob Kuehfus" userId="453d022f19b6df9a" providerId="LiveId" clId="{3896ABCE-14E4-4922-B8BF-00704097695B}" dt="2018-10-15T12:58:08.351" v="17" actId="20577"/>
          <ac:spMkLst>
            <pc:docMk/>
            <pc:sldMk cId="233916407" sldId="256"/>
            <ac:spMk id="6" creationId="{38E2E360-3445-429E-8C5D-0BE65C4F5716}"/>
          </ac:spMkLst>
        </pc:spChg>
      </pc:sldChg>
      <pc:sldChg chg="del">
        <pc:chgData name="Rob Kuehfus" userId="453d022f19b6df9a" providerId="LiveId" clId="{3896ABCE-14E4-4922-B8BF-00704097695B}" dt="2018-10-15T12:58:00.501" v="0" actId="2696"/>
        <pc:sldMkLst>
          <pc:docMk/>
          <pc:sldMk cId="653294868" sldId="1860"/>
        </pc:sldMkLst>
      </pc:sldChg>
      <pc:sldChg chg="del">
        <pc:chgData name="Rob Kuehfus" userId="453d022f19b6df9a" providerId="LiveId" clId="{3896ABCE-14E4-4922-B8BF-00704097695B}" dt="2018-10-15T12:58:16.240" v="18" actId="2696"/>
        <pc:sldMkLst>
          <pc:docMk/>
          <pc:sldMk cId="3673814588" sldId="4205"/>
        </pc:sldMkLst>
      </pc:sldChg>
      <pc:sldChg chg="del">
        <pc:chgData name="Rob Kuehfus" userId="453d022f19b6df9a" providerId="LiveId" clId="{3896ABCE-14E4-4922-B8BF-00704097695B}" dt="2018-10-15T12:58:45.165" v="31" actId="2696"/>
        <pc:sldMkLst>
          <pc:docMk/>
          <pc:sldMk cId="835961213" sldId="4208"/>
        </pc:sldMkLst>
      </pc:sldChg>
      <pc:sldChg chg="delSp modSp delAnim">
        <pc:chgData name="Rob Kuehfus" userId="453d022f19b6df9a" providerId="LiveId" clId="{3896ABCE-14E4-4922-B8BF-00704097695B}" dt="2018-10-15T12:58:35.894" v="29" actId="20577"/>
        <pc:sldMkLst>
          <pc:docMk/>
          <pc:sldMk cId="2925859683" sldId="4232"/>
        </pc:sldMkLst>
        <pc:spChg chg="mod">
          <ac:chgData name="Rob Kuehfus" userId="453d022f19b6df9a" providerId="LiveId" clId="{3896ABCE-14E4-4922-B8BF-00704097695B}" dt="2018-10-15T12:58:35.894" v="29" actId="20577"/>
          <ac:spMkLst>
            <pc:docMk/>
            <pc:sldMk cId="2925859683" sldId="4232"/>
            <ac:spMk id="8" creationId="{24FE6D6C-ADD1-4940-A0F9-5E3656AC2C92}"/>
          </ac:spMkLst>
        </pc:spChg>
        <pc:picChg chg="del">
          <ac:chgData name="Rob Kuehfus" userId="453d022f19b6df9a" providerId="LiveId" clId="{3896ABCE-14E4-4922-B8BF-00704097695B}" dt="2018-10-15T12:58:26.565" v="20" actId="478"/>
          <ac:picMkLst>
            <pc:docMk/>
            <pc:sldMk cId="2925859683" sldId="4232"/>
            <ac:picMk id="11" creationId="{5BC09CC7-4628-47DE-BD6C-34C16E909E53}"/>
          </ac:picMkLst>
        </pc:picChg>
      </pc:sldChg>
      <pc:sldChg chg="del">
        <pc:chgData name="Rob Kuehfus" userId="453d022f19b6df9a" providerId="LiveId" clId="{3896ABCE-14E4-4922-B8BF-00704097695B}" dt="2018-10-15T12:58:42.814" v="30" actId="2696"/>
        <pc:sldMkLst>
          <pc:docMk/>
          <pc:sldMk cId="1350454674" sldId="4517"/>
        </pc:sldMkLst>
      </pc:sldChg>
      <pc:sldMasterChg chg="delSldLayout">
        <pc:chgData name="Rob Kuehfus" userId="453d022f19b6df9a" providerId="LiveId" clId="{3896ABCE-14E4-4922-B8BF-00704097695B}" dt="2018-10-15T12:58:45.165" v="32" actId="2696"/>
        <pc:sldMasterMkLst>
          <pc:docMk/>
          <pc:sldMasterMk cId="4137626204" sldId="2147484671"/>
        </pc:sldMasterMkLst>
        <pc:sldLayoutChg chg="del">
          <pc:chgData name="Rob Kuehfus" userId="453d022f19b6df9a" providerId="LiveId" clId="{3896ABCE-14E4-4922-B8BF-00704097695B}" dt="2018-10-15T12:58:45.165" v="32" actId="2696"/>
          <pc:sldLayoutMkLst>
            <pc:docMk/>
            <pc:sldMasterMk cId="4137626204" sldId="2147484671"/>
            <pc:sldLayoutMk cId="2970728767" sldId="2147484730"/>
          </pc:sldLayoutMkLst>
        </pc:sldLayoutChg>
        <pc:sldLayoutChg chg="del">
          <pc:chgData name="Rob Kuehfus" userId="453d022f19b6df9a" providerId="LiveId" clId="{3896ABCE-14E4-4922-B8BF-00704097695B}" dt="2018-10-15T12:58:16.245" v="19" actId="2696"/>
          <pc:sldLayoutMkLst>
            <pc:docMk/>
            <pc:sldMasterMk cId="4137626204" sldId="2147484671"/>
            <pc:sldLayoutMk cId="3581649230" sldId="214748483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3" y="8685213"/>
            <a:ext cx="5795013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80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3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10/18/2018 1:00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8" y="8685213"/>
            <a:ext cx="947105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95989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1:01 PM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877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5575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014485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203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51815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20954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763204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91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15612" marR="0" lvl="0" indent="0" algn="l" defTabSz="9846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7483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48788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27542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03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239199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964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08058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78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3692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816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378540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95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21750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4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01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7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15081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10/18/2018 1:01 PM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294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svg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96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78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277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153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0818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453" y="600825"/>
            <a:ext cx="6099936" cy="110799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537FF0-A393-4686-BC5E-6600D31F0972}"/>
              </a:ext>
            </a:extLst>
          </p:cNvPr>
          <p:cNvSpPr/>
          <p:nvPr userDrawn="1"/>
        </p:nvSpPr>
        <p:spPr bwMode="auto">
          <a:xfrm>
            <a:off x="0" y="0"/>
            <a:ext cx="499324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343D7-A804-4B58-BC9E-B0BDFD204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9861" y="2280863"/>
            <a:ext cx="4119527" cy="1221873"/>
          </a:xfrm>
        </p:spPr>
        <p:txBody>
          <a:bodyPr/>
          <a:lstStyle>
            <a:lvl1pPr>
              <a:spcBef>
                <a:spcPts val="5400"/>
              </a:spcBef>
              <a:defRPr sz="1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 b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100" b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050" b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050" b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194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540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D4B60-A36D-466A-8704-C8062C252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6688"/>
            <a:ext cx="7253289" cy="1440394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0" indent="0">
              <a:buNone/>
              <a:defRPr sz="1800"/>
            </a:lvl2pPr>
            <a:lvl3pPr marL="0" indent="0">
              <a:buNone/>
              <a:defRPr sz="14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632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01216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628163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12509163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5D44F-44FC-475C-98F6-37CFCCF9B1A5}"/>
              </a:ext>
            </a:extLst>
          </p:cNvPr>
          <p:cNvSpPr txBox="1"/>
          <p:nvPr userDrawn="1"/>
        </p:nvSpPr>
        <p:spPr>
          <a:xfrm>
            <a:off x="8064558" y="292100"/>
            <a:ext cx="3674083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9600" b="1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32440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83725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74838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5B1D67C-D600-4009-9F96-DBD9F692B67A}"/>
              </a:ext>
            </a:extLst>
          </p:cNvPr>
          <p:cNvGrpSpPr/>
          <p:nvPr/>
        </p:nvGrpSpPr>
        <p:grpSpPr bwMode="ltGray">
          <a:xfrm>
            <a:off x="8511210" y="1770167"/>
            <a:ext cx="3680790" cy="5392441"/>
            <a:chOff x="8507413" y="1457714"/>
            <a:chExt cx="3680790" cy="5392441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89ED409-83AE-42D1-A29E-F5ACE1D5379C}"/>
                </a:ext>
              </a:extLst>
            </p:cNvPr>
            <p:cNvSpPr/>
            <p:nvPr/>
          </p:nvSpPr>
          <p:spPr bwMode="ltGray">
            <a:xfrm>
              <a:off x="8507413" y="2803166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7E83EE-C7AB-4851-AC1F-A2E965DE8A4F}"/>
                </a:ext>
              </a:extLst>
            </p:cNvPr>
            <p:cNvSpPr/>
            <p:nvPr/>
          </p:nvSpPr>
          <p:spPr bwMode="ltGray">
            <a:xfrm>
              <a:off x="9241444" y="2803166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1536" y="1574959"/>
                  </a:lnTo>
                  <a:lnTo>
                    <a:pt x="861536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17874BE-F982-46B6-83B3-569DB8A26C11}"/>
                </a:ext>
              </a:extLst>
            </p:cNvPr>
            <p:cNvSpPr/>
            <p:nvPr/>
          </p:nvSpPr>
          <p:spPr bwMode="ltGray">
            <a:xfrm>
              <a:off x="8507413" y="3747272"/>
              <a:ext cx="1479509" cy="809234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2489" y="7144"/>
                  </a:moveTo>
                  <a:lnTo>
                    <a:pt x="7144" y="474821"/>
                  </a:lnTo>
                  <a:lnTo>
                    <a:pt x="862489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72B84FE-1FBD-4DB0-A1BB-1D393BABFD96}"/>
                </a:ext>
              </a:extLst>
            </p:cNvPr>
            <p:cNvSpPr/>
            <p:nvPr/>
          </p:nvSpPr>
          <p:spPr bwMode="ltGray">
            <a:xfrm>
              <a:off x="8507413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8234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0612185-AF46-47F9-B984-65C416463817}"/>
                </a:ext>
              </a:extLst>
            </p:cNvPr>
            <p:cNvSpPr/>
            <p:nvPr/>
          </p:nvSpPr>
          <p:spPr bwMode="ltGray">
            <a:xfrm>
              <a:off x="9241444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8234"/>
                  </a:moveTo>
                  <a:lnTo>
                    <a:pt x="861536" y="1574959"/>
                  </a:lnTo>
                  <a:lnTo>
                    <a:pt x="861536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F4FE628-8992-4D3C-9177-54650A419B37}"/>
                </a:ext>
              </a:extLst>
            </p:cNvPr>
            <p:cNvSpPr/>
            <p:nvPr/>
          </p:nvSpPr>
          <p:spPr bwMode="ltGray">
            <a:xfrm>
              <a:off x="8513545" y="6444311"/>
              <a:ext cx="1467248" cy="400530"/>
            </a:xfrm>
            <a:custGeom>
              <a:avLst/>
              <a:gdLst>
                <a:gd name="connsiteX0" fmla="*/ 855345 w 1709736"/>
                <a:gd name="connsiteY0" fmla="*/ 934403 h 1040954"/>
                <a:gd name="connsiteX1" fmla="*/ 1709737 w 1709736"/>
                <a:gd name="connsiteY1" fmla="*/ 466725 h 1040954"/>
                <a:gd name="connsiteX2" fmla="*/ 855345 w 1709736"/>
                <a:gd name="connsiteY2" fmla="*/ 0 h 1040954"/>
                <a:gd name="connsiteX3" fmla="*/ 0 w 1709736"/>
                <a:gd name="connsiteY3" fmla="*/ 466725 h 1040954"/>
                <a:gd name="connsiteX4" fmla="*/ 961897 w 1709736"/>
                <a:gd name="connsiteY4" fmla="*/ 1040955 h 1040954"/>
                <a:gd name="connsiteX0" fmla="*/ 855345 w 1709737"/>
                <a:gd name="connsiteY0" fmla="*/ 934403 h 934403"/>
                <a:gd name="connsiteX1" fmla="*/ 1709737 w 1709737"/>
                <a:gd name="connsiteY1" fmla="*/ 466725 h 934403"/>
                <a:gd name="connsiteX2" fmla="*/ 855345 w 1709737"/>
                <a:gd name="connsiteY2" fmla="*/ 0 h 934403"/>
                <a:gd name="connsiteX3" fmla="*/ 0 w 1709737"/>
                <a:gd name="connsiteY3" fmla="*/ 466725 h 934403"/>
                <a:gd name="connsiteX0" fmla="*/ 1709737 w 1709737"/>
                <a:gd name="connsiteY0" fmla="*/ 466725 h 466725"/>
                <a:gd name="connsiteX1" fmla="*/ 855345 w 1709737"/>
                <a:gd name="connsiteY1" fmla="*/ 0 h 466725"/>
                <a:gd name="connsiteX2" fmla="*/ 0 w 1709737"/>
                <a:gd name="connsiteY2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9737" h="466725">
                  <a:moveTo>
                    <a:pt x="1709737" y="466725"/>
                  </a:moveTo>
                  <a:lnTo>
                    <a:pt x="855345" y="0"/>
                  </a:lnTo>
                  <a:lnTo>
                    <a:pt x="0" y="466725"/>
                  </a:lnTo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EB1F0C1-51BC-433D-B643-499296AD9EB3}"/>
                </a:ext>
              </a:extLst>
            </p:cNvPr>
            <p:cNvSpPr/>
            <p:nvPr/>
          </p:nvSpPr>
          <p:spPr bwMode="ltGray">
            <a:xfrm>
              <a:off x="9241444" y="4148621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006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F95DA3E-A7A9-4898-8537-3057A04A80B1}"/>
                </a:ext>
              </a:extLst>
            </p:cNvPr>
            <p:cNvSpPr/>
            <p:nvPr/>
          </p:nvSpPr>
          <p:spPr bwMode="ltGray">
            <a:xfrm>
              <a:off x="9974659" y="2803166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0885F40-F98C-4749-AF50-8D882201C7B2}"/>
                </a:ext>
              </a:extLst>
            </p:cNvPr>
            <p:cNvSpPr/>
            <p:nvPr/>
          </p:nvSpPr>
          <p:spPr bwMode="ltGray">
            <a:xfrm>
              <a:off x="9247573" y="3753404"/>
              <a:ext cx="2200463" cy="2147333"/>
            </a:xfrm>
            <a:custGeom>
              <a:avLst/>
              <a:gdLst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646487 w 2564131"/>
                <a:gd name="connsiteY7" fmla="*/ 2000030 h 2502221"/>
                <a:gd name="connsiteX8" fmla="*/ 854393 w 2564131"/>
                <a:gd name="connsiteY8" fmla="*/ 1567818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1139551 w 2564131"/>
                <a:gd name="connsiteY8" fmla="*/ 1721386 h 2502221"/>
                <a:gd name="connsiteX9" fmla="*/ 854393 w 2564131"/>
                <a:gd name="connsiteY9" fmla="*/ 1567818 h 2502221"/>
                <a:gd name="connsiteX10" fmla="*/ 854393 w 2564131"/>
                <a:gd name="connsiteY10" fmla="*/ 467680 h 2502221"/>
                <a:gd name="connsiteX11" fmla="*/ 1709739 w 2564131"/>
                <a:gd name="connsiteY11" fmla="*/ 0 h 2502221"/>
                <a:gd name="connsiteX12" fmla="*/ 2564131 w 2564131"/>
                <a:gd name="connsiteY12" fmla="*/ 467677 h 2502221"/>
                <a:gd name="connsiteX13" fmla="*/ 1709739 w 2564131"/>
                <a:gd name="connsiteY13" fmla="*/ 934402 h 2502221"/>
                <a:gd name="connsiteX14" fmla="*/ 854393 w 2564131"/>
                <a:gd name="connsiteY14" fmla="*/ 467677 h 2502221"/>
                <a:gd name="connsiteX15" fmla="*/ 1709739 w 2564131"/>
                <a:gd name="connsiteY15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139551 w 2564131"/>
                <a:gd name="connsiteY7" fmla="*/ 1721386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854393 w 2564131"/>
                <a:gd name="connsiteY7" fmla="*/ 1567818 h 2502221"/>
                <a:gd name="connsiteX8" fmla="*/ 854393 w 2564131"/>
                <a:gd name="connsiteY8" fmla="*/ 467680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13" fmla="*/ 1709739 w 2564131"/>
                <a:gd name="connsiteY13" fmla="*/ 0 h 250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131" h="2502221">
                  <a:moveTo>
                    <a:pt x="854393" y="467680"/>
                  </a:moveTo>
                  <a:lnTo>
                    <a:pt x="1709737" y="934405"/>
                  </a:lnTo>
                  <a:lnTo>
                    <a:pt x="1709737" y="2034543"/>
                  </a:lnTo>
                  <a:cubicBezTo>
                    <a:pt x="1709738" y="2034543"/>
                    <a:pt x="1709738" y="2034544"/>
                    <a:pt x="1709739" y="2034544"/>
                  </a:cubicBezTo>
                  <a:lnTo>
                    <a:pt x="854393" y="2502221"/>
                  </a:lnTo>
                  <a:lnTo>
                    <a:pt x="0" y="2034544"/>
                  </a:lnTo>
                  <a:lnTo>
                    <a:pt x="854393" y="1567819"/>
                  </a:lnTo>
                  <a:lnTo>
                    <a:pt x="854393" y="1567818"/>
                  </a:lnTo>
                  <a:lnTo>
                    <a:pt x="854393" y="467680"/>
                  </a:lnTo>
                  <a:close/>
                  <a:moveTo>
                    <a:pt x="1709739" y="0"/>
                  </a:moveTo>
                  <a:lnTo>
                    <a:pt x="2564131" y="467677"/>
                  </a:lnTo>
                  <a:lnTo>
                    <a:pt x="1709739" y="934402"/>
                  </a:lnTo>
                  <a:lnTo>
                    <a:pt x="854393" y="467677"/>
                  </a:lnTo>
                  <a:lnTo>
                    <a:pt x="1709739" y="0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DF4BDA5-0196-465B-9592-AD537FCE4B9C}"/>
                </a:ext>
              </a:extLst>
            </p:cNvPr>
            <p:cNvSpPr/>
            <p:nvPr/>
          </p:nvSpPr>
          <p:spPr bwMode="ltGray">
            <a:xfrm>
              <a:off x="10708694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953882-CF21-4072-808A-AFC6C6427081}"/>
                </a:ext>
              </a:extLst>
            </p:cNvPr>
            <p:cNvSpPr/>
            <p:nvPr/>
          </p:nvSpPr>
          <p:spPr bwMode="ltGray">
            <a:xfrm>
              <a:off x="11441908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4ACD3F6-35BF-4463-9A90-5F5B9025D6D9}"/>
                </a:ext>
              </a:extLst>
            </p:cNvPr>
            <p:cNvSpPr/>
            <p:nvPr/>
          </p:nvSpPr>
          <p:spPr bwMode="ltGray">
            <a:xfrm>
              <a:off x="10708694" y="6036831"/>
              <a:ext cx="1479509" cy="809234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E0228F-415B-4662-977D-90C5D263A103}"/>
                </a:ext>
              </a:extLst>
            </p:cNvPr>
            <p:cNvSpPr/>
            <p:nvPr/>
          </p:nvSpPr>
          <p:spPr bwMode="ltGray">
            <a:xfrm>
              <a:off x="10708694" y="1457714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BA85FE8-C6CE-42AD-9924-C426CEBA2C51}"/>
                </a:ext>
              </a:extLst>
            </p:cNvPr>
            <p:cNvSpPr/>
            <p:nvPr/>
          </p:nvSpPr>
          <p:spPr bwMode="ltGray">
            <a:xfrm>
              <a:off x="11441908" y="1457714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0FBB4D3-1D1C-41F7-856E-89287C5609D1}"/>
                </a:ext>
              </a:extLst>
            </p:cNvPr>
            <p:cNvSpPr/>
            <p:nvPr/>
          </p:nvSpPr>
          <p:spPr bwMode="ltGray">
            <a:xfrm>
              <a:off x="10708694" y="2401820"/>
              <a:ext cx="1479509" cy="809235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F5EE762-48D4-46D8-8ECD-7595053F7D6E}"/>
                </a:ext>
              </a:extLst>
            </p:cNvPr>
            <p:cNvSpPr/>
            <p:nvPr/>
          </p:nvSpPr>
          <p:spPr bwMode="ltGray">
            <a:xfrm>
              <a:off x="11451715" y="2809296"/>
              <a:ext cx="734033" cy="1745983"/>
            </a:xfrm>
            <a:custGeom>
              <a:avLst/>
              <a:gdLst>
                <a:gd name="connsiteX0" fmla="*/ 1709736 w 2565081"/>
                <a:gd name="connsiteY0" fmla="*/ 0 h 2502215"/>
                <a:gd name="connsiteX1" fmla="*/ 2565081 w 2565081"/>
                <a:gd name="connsiteY1" fmla="*/ 467677 h 2502215"/>
                <a:gd name="connsiteX2" fmla="*/ 1709736 w 2565081"/>
                <a:gd name="connsiteY2" fmla="*/ 934402 h 2502215"/>
                <a:gd name="connsiteX3" fmla="*/ 1709734 w 2565081"/>
                <a:gd name="connsiteY3" fmla="*/ 934401 h 2502215"/>
                <a:gd name="connsiteX4" fmla="*/ 1709734 w 2565081"/>
                <a:gd name="connsiteY4" fmla="*/ 2035488 h 2502215"/>
                <a:gd name="connsiteX5" fmla="*/ 1709738 w 2565081"/>
                <a:gd name="connsiteY5" fmla="*/ 2035490 h 2502215"/>
                <a:gd name="connsiteX6" fmla="*/ 855346 w 2565081"/>
                <a:gd name="connsiteY6" fmla="*/ 2502215 h 2502215"/>
                <a:gd name="connsiteX7" fmla="*/ 0 w 2565081"/>
                <a:gd name="connsiteY7" fmla="*/ 2035490 h 2502215"/>
                <a:gd name="connsiteX8" fmla="*/ 855345 w 2565081"/>
                <a:gd name="connsiteY8" fmla="*/ 1567814 h 2502215"/>
                <a:gd name="connsiteX9" fmla="*/ 855343 w 2565081"/>
                <a:gd name="connsiteY9" fmla="*/ 1567813 h 2502215"/>
                <a:gd name="connsiteX10" fmla="*/ 855343 w 2565081"/>
                <a:gd name="connsiteY10" fmla="*/ 467677 h 2502215"/>
                <a:gd name="connsiteX11" fmla="*/ 855343 w 2565081"/>
                <a:gd name="connsiteY11" fmla="*/ 467675 h 2502215"/>
                <a:gd name="connsiteX12" fmla="*/ 855345 w 2565081"/>
                <a:gd name="connsiteY12" fmla="*/ 467676 h 2502215"/>
                <a:gd name="connsiteX0" fmla="*/ 2565081 w 2671633"/>
                <a:gd name="connsiteY0" fmla="*/ 467677 h 2502215"/>
                <a:gd name="connsiteX1" fmla="*/ 1709736 w 2671633"/>
                <a:gd name="connsiteY1" fmla="*/ 934402 h 2502215"/>
                <a:gd name="connsiteX2" fmla="*/ 1709734 w 2671633"/>
                <a:gd name="connsiteY2" fmla="*/ 934401 h 2502215"/>
                <a:gd name="connsiteX3" fmla="*/ 1709734 w 2671633"/>
                <a:gd name="connsiteY3" fmla="*/ 2035488 h 2502215"/>
                <a:gd name="connsiteX4" fmla="*/ 1709738 w 2671633"/>
                <a:gd name="connsiteY4" fmla="*/ 2035490 h 2502215"/>
                <a:gd name="connsiteX5" fmla="*/ 855346 w 2671633"/>
                <a:gd name="connsiteY5" fmla="*/ 2502215 h 2502215"/>
                <a:gd name="connsiteX6" fmla="*/ 0 w 2671633"/>
                <a:gd name="connsiteY6" fmla="*/ 2035490 h 2502215"/>
                <a:gd name="connsiteX7" fmla="*/ 855345 w 2671633"/>
                <a:gd name="connsiteY7" fmla="*/ 1567814 h 2502215"/>
                <a:gd name="connsiteX8" fmla="*/ 855343 w 2671633"/>
                <a:gd name="connsiteY8" fmla="*/ 1567813 h 2502215"/>
                <a:gd name="connsiteX9" fmla="*/ 855343 w 2671633"/>
                <a:gd name="connsiteY9" fmla="*/ 467677 h 2502215"/>
                <a:gd name="connsiteX10" fmla="*/ 855343 w 2671633"/>
                <a:gd name="connsiteY10" fmla="*/ 467675 h 2502215"/>
                <a:gd name="connsiteX11" fmla="*/ 855345 w 2671633"/>
                <a:gd name="connsiteY11" fmla="*/ 467676 h 2502215"/>
                <a:gd name="connsiteX12" fmla="*/ 1709736 w 2671633"/>
                <a:gd name="connsiteY12" fmla="*/ 0 h 2502215"/>
                <a:gd name="connsiteX13" fmla="*/ 2671633 w 2671633"/>
                <a:gd name="connsiteY13" fmla="*/ 574229 h 2502215"/>
                <a:gd name="connsiteX0" fmla="*/ 2565081 w 2565081"/>
                <a:gd name="connsiteY0" fmla="*/ 467677 h 2502215"/>
                <a:gd name="connsiteX1" fmla="*/ 1709736 w 2565081"/>
                <a:gd name="connsiteY1" fmla="*/ 934402 h 2502215"/>
                <a:gd name="connsiteX2" fmla="*/ 1709734 w 2565081"/>
                <a:gd name="connsiteY2" fmla="*/ 934401 h 2502215"/>
                <a:gd name="connsiteX3" fmla="*/ 1709734 w 2565081"/>
                <a:gd name="connsiteY3" fmla="*/ 2035488 h 2502215"/>
                <a:gd name="connsiteX4" fmla="*/ 1709738 w 2565081"/>
                <a:gd name="connsiteY4" fmla="*/ 2035490 h 2502215"/>
                <a:gd name="connsiteX5" fmla="*/ 855346 w 2565081"/>
                <a:gd name="connsiteY5" fmla="*/ 2502215 h 2502215"/>
                <a:gd name="connsiteX6" fmla="*/ 0 w 2565081"/>
                <a:gd name="connsiteY6" fmla="*/ 2035490 h 2502215"/>
                <a:gd name="connsiteX7" fmla="*/ 855345 w 2565081"/>
                <a:gd name="connsiteY7" fmla="*/ 1567814 h 2502215"/>
                <a:gd name="connsiteX8" fmla="*/ 855343 w 2565081"/>
                <a:gd name="connsiteY8" fmla="*/ 1567813 h 2502215"/>
                <a:gd name="connsiteX9" fmla="*/ 855343 w 2565081"/>
                <a:gd name="connsiteY9" fmla="*/ 467677 h 2502215"/>
                <a:gd name="connsiteX10" fmla="*/ 855343 w 2565081"/>
                <a:gd name="connsiteY10" fmla="*/ 467675 h 2502215"/>
                <a:gd name="connsiteX11" fmla="*/ 855345 w 2565081"/>
                <a:gd name="connsiteY11" fmla="*/ 467676 h 2502215"/>
                <a:gd name="connsiteX12" fmla="*/ 1709736 w 2565081"/>
                <a:gd name="connsiteY12" fmla="*/ 0 h 2502215"/>
                <a:gd name="connsiteX0" fmla="*/ 2565081 w 2565081"/>
                <a:gd name="connsiteY0" fmla="*/ 2 h 2034540"/>
                <a:gd name="connsiteX1" fmla="*/ 1709736 w 2565081"/>
                <a:gd name="connsiteY1" fmla="*/ 466727 h 2034540"/>
                <a:gd name="connsiteX2" fmla="*/ 1709734 w 2565081"/>
                <a:gd name="connsiteY2" fmla="*/ 466726 h 2034540"/>
                <a:gd name="connsiteX3" fmla="*/ 1709734 w 2565081"/>
                <a:gd name="connsiteY3" fmla="*/ 1567813 h 2034540"/>
                <a:gd name="connsiteX4" fmla="*/ 1709738 w 2565081"/>
                <a:gd name="connsiteY4" fmla="*/ 1567815 h 2034540"/>
                <a:gd name="connsiteX5" fmla="*/ 855346 w 2565081"/>
                <a:gd name="connsiteY5" fmla="*/ 2034540 h 2034540"/>
                <a:gd name="connsiteX6" fmla="*/ 0 w 2565081"/>
                <a:gd name="connsiteY6" fmla="*/ 1567815 h 2034540"/>
                <a:gd name="connsiteX7" fmla="*/ 855345 w 2565081"/>
                <a:gd name="connsiteY7" fmla="*/ 1100139 h 2034540"/>
                <a:gd name="connsiteX8" fmla="*/ 855343 w 2565081"/>
                <a:gd name="connsiteY8" fmla="*/ 1100138 h 2034540"/>
                <a:gd name="connsiteX9" fmla="*/ 855343 w 2565081"/>
                <a:gd name="connsiteY9" fmla="*/ 2 h 2034540"/>
                <a:gd name="connsiteX10" fmla="*/ 855343 w 2565081"/>
                <a:gd name="connsiteY10" fmla="*/ 0 h 2034540"/>
                <a:gd name="connsiteX11" fmla="*/ 855345 w 2565081"/>
                <a:gd name="connsiteY11" fmla="*/ 1 h 2034540"/>
                <a:gd name="connsiteX0" fmla="*/ 1709736 w 1709737"/>
                <a:gd name="connsiteY0" fmla="*/ 466727 h 2034540"/>
                <a:gd name="connsiteX1" fmla="*/ 1709734 w 1709737"/>
                <a:gd name="connsiteY1" fmla="*/ 466726 h 2034540"/>
                <a:gd name="connsiteX2" fmla="*/ 1709734 w 1709737"/>
                <a:gd name="connsiteY2" fmla="*/ 1567813 h 2034540"/>
                <a:gd name="connsiteX3" fmla="*/ 1709738 w 1709737"/>
                <a:gd name="connsiteY3" fmla="*/ 1567815 h 2034540"/>
                <a:gd name="connsiteX4" fmla="*/ 855346 w 1709737"/>
                <a:gd name="connsiteY4" fmla="*/ 2034540 h 2034540"/>
                <a:gd name="connsiteX5" fmla="*/ 0 w 1709737"/>
                <a:gd name="connsiteY5" fmla="*/ 1567815 h 2034540"/>
                <a:gd name="connsiteX6" fmla="*/ 855345 w 1709737"/>
                <a:gd name="connsiteY6" fmla="*/ 1100139 h 2034540"/>
                <a:gd name="connsiteX7" fmla="*/ 855343 w 1709737"/>
                <a:gd name="connsiteY7" fmla="*/ 1100138 h 2034540"/>
                <a:gd name="connsiteX8" fmla="*/ 855343 w 1709737"/>
                <a:gd name="connsiteY8" fmla="*/ 2 h 2034540"/>
                <a:gd name="connsiteX9" fmla="*/ 855343 w 1709737"/>
                <a:gd name="connsiteY9" fmla="*/ 0 h 2034540"/>
                <a:gd name="connsiteX10" fmla="*/ 855345 w 1709737"/>
                <a:gd name="connsiteY10" fmla="*/ 1 h 2034540"/>
                <a:gd name="connsiteX0" fmla="*/ 1709736 w 1709738"/>
                <a:gd name="connsiteY0" fmla="*/ 466727 h 2034540"/>
                <a:gd name="connsiteX1" fmla="*/ 1709734 w 1709738"/>
                <a:gd name="connsiteY1" fmla="*/ 1567813 h 2034540"/>
                <a:gd name="connsiteX2" fmla="*/ 1709738 w 1709738"/>
                <a:gd name="connsiteY2" fmla="*/ 1567815 h 2034540"/>
                <a:gd name="connsiteX3" fmla="*/ 855346 w 1709738"/>
                <a:gd name="connsiteY3" fmla="*/ 2034540 h 2034540"/>
                <a:gd name="connsiteX4" fmla="*/ 0 w 1709738"/>
                <a:gd name="connsiteY4" fmla="*/ 1567815 h 2034540"/>
                <a:gd name="connsiteX5" fmla="*/ 855345 w 1709738"/>
                <a:gd name="connsiteY5" fmla="*/ 1100139 h 2034540"/>
                <a:gd name="connsiteX6" fmla="*/ 855343 w 1709738"/>
                <a:gd name="connsiteY6" fmla="*/ 1100138 h 2034540"/>
                <a:gd name="connsiteX7" fmla="*/ 855343 w 1709738"/>
                <a:gd name="connsiteY7" fmla="*/ 2 h 2034540"/>
                <a:gd name="connsiteX8" fmla="*/ 855343 w 1709738"/>
                <a:gd name="connsiteY8" fmla="*/ 0 h 2034540"/>
                <a:gd name="connsiteX9" fmla="*/ 855345 w 1709738"/>
                <a:gd name="connsiteY9" fmla="*/ 1 h 2034540"/>
                <a:gd name="connsiteX0" fmla="*/ 1709736 w 1709736"/>
                <a:gd name="connsiteY0" fmla="*/ 466727 h 2034540"/>
                <a:gd name="connsiteX1" fmla="*/ 1709734 w 1709736"/>
                <a:gd name="connsiteY1" fmla="*/ 1567813 h 2034540"/>
                <a:gd name="connsiteX2" fmla="*/ 855346 w 1709736"/>
                <a:gd name="connsiteY2" fmla="*/ 2034540 h 2034540"/>
                <a:gd name="connsiteX3" fmla="*/ 0 w 1709736"/>
                <a:gd name="connsiteY3" fmla="*/ 1567815 h 2034540"/>
                <a:gd name="connsiteX4" fmla="*/ 855345 w 1709736"/>
                <a:gd name="connsiteY4" fmla="*/ 1100139 h 2034540"/>
                <a:gd name="connsiteX5" fmla="*/ 855343 w 1709736"/>
                <a:gd name="connsiteY5" fmla="*/ 1100138 h 2034540"/>
                <a:gd name="connsiteX6" fmla="*/ 855343 w 1709736"/>
                <a:gd name="connsiteY6" fmla="*/ 2 h 2034540"/>
                <a:gd name="connsiteX7" fmla="*/ 855343 w 1709736"/>
                <a:gd name="connsiteY7" fmla="*/ 0 h 2034540"/>
                <a:gd name="connsiteX8" fmla="*/ 855345 w 1709736"/>
                <a:gd name="connsiteY8" fmla="*/ 1 h 2034540"/>
                <a:gd name="connsiteX0" fmla="*/ 1709734 w 1709734"/>
                <a:gd name="connsiteY0" fmla="*/ 1567813 h 2034540"/>
                <a:gd name="connsiteX1" fmla="*/ 855346 w 1709734"/>
                <a:gd name="connsiteY1" fmla="*/ 2034540 h 2034540"/>
                <a:gd name="connsiteX2" fmla="*/ 0 w 1709734"/>
                <a:gd name="connsiteY2" fmla="*/ 1567815 h 2034540"/>
                <a:gd name="connsiteX3" fmla="*/ 855345 w 1709734"/>
                <a:gd name="connsiteY3" fmla="*/ 1100139 h 2034540"/>
                <a:gd name="connsiteX4" fmla="*/ 855343 w 1709734"/>
                <a:gd name="connsiteY4" fmla="*/ 1100138 h 2034540"/>
                <a:gd name="connsiteX5" fmla="*/ 855343 w 1709734"/>
                <a:gd name="connsiteY5" fmla="*/ 2 h 2034540"/>
                <a:gd name="connsiteX6" fmla="*/ 855343 w 1709734"/>
                <a:gd name="connsiteY6" fmla="*/ 0 h 2034540"/>
                <a:gd name="connsiteX7" fmla="*/ 855345 w 1709734"/>
                <a:gd name="connsiteY7" fmla="*/ 1 h 2034540"/>
                <a:gd name="connsiteX0" fmla="*/ 855346 w 855346"/>
                <a:gd name="connsiteY0" fmla="*/ 2034540 h 2034540"/>
                <a:gd name="connsiteX1" fmla="*/ 0 w 855346"/>
                <a:gd name="connsiteY1" fmla="*/ 1567815 h 2034540"/>
                <a:gd name="connsiteX2" fmla="*/ 855345 w 855346"/>
                <a:gd name="connsiteY2" fmla="*/ 1100139 h 2034540"/>
                <a:gd name="connsiteX3" fmla="*/ 855343 w 855346"/>
                <a:gd name="connsiteY3" fmla="*/ 1100138 h 2034540"/>
                <a:gd name="connsiteX4" fmla="*/ 855343 w 855346"/>
                <a:gd name="connsiteY4" fmla="*/ 2 h 2034540"/>
                <a:gd name="connsiteX5" fmla="*/ 855343 w 855346"/>
                <a:gd name="connsiteY5" fmla="*/ 0 h 2034540"/>
                <a:gd name="connsiteX6" fmla="*/ 855345 w 855346"/>
                <a:gd name="connsiteY6" fmla="*/ 1 h 203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346" h="2034540">
                  <a:moveTo>
                    <a:pt x="855346" y="2034540"/>
                  </a:moveTo>
                  <a:lnTo>
                    <a:pt x="0" y="1567815"/>
                  </a:lnTo>
                  <a:lnTo>
                    <a:pt x="855345" y="1100139"/>
                  </a:lnTo>
                  <a:cubicBezTo>
                    <a:pt x="855344" y="1100139"/>
                    <a:pt x="855344" y="1100138"/>
                    <a:pt x="855343" y="1100138"/>
                  </a:cubicBezTo>
                  <a:lnTo>
                    <a:pt x="855343" y="2"/>
                  </a:lnTo>
                  <a:lnTo>
                    <a:pt x="855343" y="0"/>
                  </a:lnTo>
                  <a:cubicBezTo>
                    <a:pt x="855344" y="0"/>
                    <a:pt x="855344" y="1"/>
                    <a:pt x="855345" y="1"/>
                  </a:cubicBezTo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602528A-0204-4F83-A3CC-B19E5ED41C75}"/>
                </a:ext>
              </a:extLst>
            </p:cNvPr>
            <p:cNvCxnSpPr/>
            <p:nvPr/>
          </p:nvCxnSpPr>
          <p:spPr bwMode="ltGray">
            <a:xfrm>
              <a:off x="9981203" y="5098858"/>
              <a:ext cx="733213" cy="400531"/>
            </a:xfrm>
            <a:prstGeom prst="line">
              <a:avLst/>
            </a:pr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0E694A-2FDE-4ED0-B17A-283BAEEEBC3F}"/>
              </a:ext>
            </a:extLst>
          </p:cNvPr>
          <p:cNvGrpSpPr/>
          <p:nvPr/>
        </p:nvGrpSpPr>
        <p:grpSpPr bwMode="ltGray">
          <a:xfrm>
            <a:off x="6821447" y="-1612378"/>
            <a:ext cx="1192433" cy="1098538"/>
            <a:chOff x="7545167" y="-9139"/>
            <a:chExt cx="1192433" cy="109853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14F876-92BB-450A-A3A6-EB7B6C2CB558}"/>
                </a:ext>
              </a:extLst>
            </p:cNvPr>
            <p:cNvSpPr/>
            <p:nvPr/>
          </p:nvSpPr>
          <p:spPr bwMode="ltGray">
            <a:xfrm>
              <a:off x="7550108" y="-9139"/>
              <a:ext cx="591604" cy="774738"/>
            </a:xfrm>
            <a:custGeom>
              <a:avLst/>
              <a:gdLst>
                <a:gd name="connsiteX0" fmla="*/ 24121 w 591604"/>
                <a:gd name="connsiteY0" fmla="*/ 0 h 774738"/>
                <a:gd name="connsiteX1" fmla="*/ 591604 w 591604"/>
                <a:gd name="connsiteY1" fmla="*/ 0 h 774738"/>
                <a:gd name="connsiteX2" fmla="*/ 591604 w 591604"/>
                <a:gd name="connsiteY2" fmla="*/ 451265 h 774738"/>
                <a:gd name="connsiteX3" fmla="*/ 0 w 591604"/>
                <a:gd name="connsiteY3" fmla="*/ 774738 h 774738"/>
                <a:gd name="connsiteX4" fmla="*/ 0 w 591604"/>
                <a:gd name="connsiteY4" fmla="*/ 13162 h 77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04" h="774738">
                  <a:moveTo>
                    <a:pt x="24121" y="0"/>
                  </a:moveTo>
                  <a:lnTo>
                    <a:pt x="591604" y="0"/>
                  </a:lnTo>
                  <a:lnTo>
                    <a:pt x="591604" y="451265"/>
                  </a:lnTo>
                  <a:lnTo>
                    <a:pt x="0" y="774738"/>
                  </a:lnTo>
                  <a:lnTo>
                    <a:pt x="0" y="13162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AFE4E51-6693-4C7C-9EE7-633EA9AAA2AC}"/>
                </a:ext>
              </a:extLst>
            </p:cNvPr>
            <p:cNvSpPr/>
            <p:nvPr/>
          </p:nvSpPr>
          <p:spPr bwMode="ltGray">
            <a:xfrm>
              <a:off x="8141712" y="-9139"/>
              <a:ext cx="590944" cy="774738"/>
            </a:xfrm>
            <a:custGeom>
              <a:avLst/>
              <a:gdLst>
                <a:gd name="connsiteX0" fmla="*/ 0 w 590944"/>
                <a:gd name="connsiteY0" fmla="*/ 0 h 774738"/>
                <a:gd name="connsiteX1" fmla="*/ 566850 w 590944"/>
                <a:gd name="connsiteY1" fmla="*/ 0 h 774738"/>
                <a:gd name="connsiteX2" fmla="*/ 590944 w 590944"/>
                <a:gd name="connsiteY2" fmla="*/ 13162 h 774738"/>
                <a:gd name="connsiteX3" fmla="*/ 590944 w 590944"/>
                <a:gd name="connsiteY3" fmla="*/ 774738 h 774738"/>
                <a:gd name="connsiteX4" fmla="*/ 0 w 590944"/>
                <a:gd name="connsiteY4" fmla="*/ 451265 h 77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944" h="774738">
                  <a:moveTo>
                    <a:pt x="0" y="0"/>
                  </a:moveTo>
                  <a:lnTo>
                    <a:pt x="566850" y="0"/>
                  </a:lnTo>
                  <a:lnTo>
                    <a:pt x="590944" y="13162"/>
                  </a:lnTo>
                  <a:lnTo>
                    <a:pt x="590944" y="774738"/>
                  </a:lnTo>
                  <a:lnTo>
                    <a:pt x="0" y="451265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22550D5-A578-4C33-B405-092D50801565}"/>
                </a:ext>
              </a:extLst>
            </p:cNvPr>
            <p:cNvSpPr/>
            <p:nvPr/>
          </p:nvSpPr>
          <p:spPr bwMode="ltGray">
            <a:xfrm>
              <a:off x="7545167" y="437185"/>
              <a:ext cx="1192433" cy="652214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2489" y="7144"/>
                  </a:moveTo>
                  <a:lnTo>
                    <a:pt x="7144" y="474821"/>
                  </a:lnTo>
                  <a:lnTo>
                    <a:pt x="862489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0D4361-2E7B-41B7-BB56-30A520A3B3D6}"/>
              </a:ext>
            </a:extLst>
          </p:cNvPr>
          <p:cNvGrpSpPr/>
          <p:nvPr/>
        </p:nvGrpSpPr>
        <p:grpSpPr bwMode="ltGray">
          <a:xfrm flipH="1" flipV="1">
            <a:off x="0" y="0"/>
            <a:ext cx="5999658" cy="6968531"/>
            <a:chOff x="6256117" y="-21839"/>
            <a:chExt cx="5932086" cy="689004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66F7B72-D5F0-4866-9B7A-16FD1B69D3C0}"/>
                </a:ext>
              </a:extLst>
            </p:cNvPr>
            <p:cNvGrpSpPr/>
            <p:nvPr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D018A21-D2A6-40EC-BFAA-8B28F7F5AA7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6639097-9EBC-4C81-8254-5B6963523C0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A3D24F-5060-4D7C-8A29-CB280F4C048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80BA6B4-6A7C-4052-BD81-8D8782D9CB57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89CB84D-F598-4BBE-B24B-30EDA9AF5EB4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005FFD8-4ED0-4780-9B59-370DC58A8CF5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71247F8-A930-4D35-BA38-5E39C39808C5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A637A80-9DFA-469B-BE8C-518E4F29C27B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1825135-CFEC-4B7D-9C39-14CA4A5964F9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9D53EB0-A823-4C9B-815F-5B6ABBA0F80F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D6D411C-E5D5-49C6-B185-96EDE19322FA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1E5CABA-FEA4-4CEF-B3DE-A8298A6D534E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6507184-73A6-4DDF-8FD5-68F29CEFBED5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F19DBD-9757-4AC1-A971-41D7C761F3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2F9B809-9AFF-47D0-917A-93E4473182EC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CF1BFB3-3D23-42B4-A601-675EAE41DD8C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2F69E86-4CBF-4621-BC16-81F1B99B5E4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82DC86F-D4AB-4082-86BC-19E8547FEE52}"/>
                </a:ext>
              </a:extLst>
            </p:cNvPr>
            <p:cNvGrpSpPr/>
            <p:nvPr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0A227F7-0873-4775-ACB8-C16378C50F67}"/>
                  </a:ext>
                </a:extLst>
              </p:cNvPr>
              <p:cNvSpPr/>
              <p:nvPr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E96E0FD-ABF5-4BBC-895B-B6CB793A6E1B}"/>
                  </a:ext>
                </a:extLst>
              </p:cNvPr>
              <p:cNvSpPr/>
              <p:nvPr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EDCF37F-B382-45DF-99FB-EC2610AB7263}"/>
                  </a:ext>
                </a:extLst>
              </p:cNvPr>
              <p:cNvSpPr/>
              <p:nvPr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89FDA9-5189-4084-BBF1-0073873DC90E}"/>
                </a:ext>
              </a:extLst>
            </p:cNvPr>
            <p:cNvGrpSpPr/>
            <p:nvPr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4193CF6-5017-4942-8A0D-EAE2FD716588}"/>
                  </a:ext>
                </a:extLst>
              </p:cNvPr>
              <p:cNvSpPr/>
              <p:nvPr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4F838C6-381B-4108-AC93-60D8FAECAFB0}"/>
                  </a:ext>
                </a:extLst>
              </p:cNvPr>
              <p:cNvSpPr/>
              <p:nvPr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F749661-E287-4140-A56B-7A3D355E88A6}"/>
                  </a:ext>
                </a:extLst>
              </p:cNvPr>
              <p:cNvSpPr/>
              <p:nvPr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75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6277-6DB6-47BF-93FA-7E4DA530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63906"/>
            <a:ext cx="3316101" cy="1775012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07496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6277-6DB6-47BF-93FA-7E4DA530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449209"/>
            <a:ext cx="3316101" cy="1661993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55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6277-6DB6-47BF-93FA-7E4DA530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68" y="2019300"/>
            <a:ext cx="3907772" cy="110799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511BAD-E75D-4CB3-99C7-568BF0EE3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284459"/>
            <a:ext cx="3907772" cy="1517338"/>
          </a:xfr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None/>
              <a:defRPr sz="2000">
                <a:latin typeface="+mn-lt"/>
              </a:defRPr>
            </a:lvl1pPr>
            <a:lvl2pPr marL="0" indent="0" algn="l">
              <a:spcBef>
                <a:spcPts val="60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buNone/>
              <a:defRPr sz="1400"/>
            </a:lvl3pPr>
            <a:lvl4pPr marL="0" indent="0" algn="l">
              <a:buNone/>
              <a:defRPr sz="1200"/>
            </a:lvl4pPr>
            <a:lvl5pPr marL="0" indent="0" algn="l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616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6277-6DB6-47BF-93FA-7E4DA530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67" y="2019300"/>
            <a:ext cx="5359401" cy="110799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511BAD-E75D-4CB3-99C7-568BF0EE3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3284459"/>
            <a:ext cx="5359401" cy="1517338"/>
          </a:xfr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None/>
              <a:defRPr sz="2000">
                <a:latin typeface="+mn-lt"/>
              </a:defRPr>
            </a:lvl1pPr>
            <a:lvl2pPr marL="0" indent="0" algn="l">
              <a:spcBef>
                <a:spcPts val="60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buNone/>
              <a:defRPr sz="1400"/>
            </a:lvl3pPr>
            <a:lvl4pPr marL="0" indent="0" algn="l">
              <a:buNone/>
              <a:defRPr sz="1200"/>
            </a:lvl4pPr>
            <a:lvl5pPr marL="0" indent="0" algn="l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711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6277-6DB6-47BF-93FA-7E4DA530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67" y="2697032"/>
            <a:ext cx="5359401" cy="110799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4459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536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387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7CBD3459-BD59-4E89-A7B5-22EB469DA2A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8814FBD-8B54-4972-80C7-5BC2322D49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67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55581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4300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77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923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764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27079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8541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163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68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F8F5-22C8-47BE-9416-51B52D67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1573E-FD86-4D0E-8414-8DC4EF74A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2347-B5F5-4124-BEBE-BF62C725D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D2FB5-6024-4674-B795-5871C50DA196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A5360-DBA8-4C9A-B523-B3BD235D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D046F-03FD-436F-B005-0A87DA7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A948-2E34-4D17-BCFE-5B9DE869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0029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2" y="3210472"/>
            <a:ext cx="7268306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134B9-5097-4FAD-8319-91ED71F0E18C}"/>
              </a:ext>
            </a:extLst>
          </p:cNvPr>
          <p:cNvSpPr/>
          <p:nvPr userDrawn="1"/>
        </p:nvSpPr>
        <p:spPr bwMode="auto">
          <a:xfrm>
            <a:off x="574197" y="292100"/>
            <a:ext cx="6119680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F01A1F-BCB5-46A9-86EF-63067BAEC4B7}"/>
              </a:ext>
            </a:extLst>
          </p:cNvPr>
          <p:cNvSpPr/>
          <p:nvPr userDrawn="1"/>
        </p:nvSpPr>
        <p:spPr bwMode="auto">
          <a:xfrm rot="5400000">
            <a:off x="8506722" y="-1716764"/>
            <a:ext cx="901334" cy="5303999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FD15B-500C-49EB-AF81-92975033A65F}"/>
              </a:ext>
            </a:extLst>
          </p:cNvPr>
          <p:cNvSpPr txBox="1"/>
          <p:nvPr userDrawn="1"/>
        </p:nvSpPr>
        <p:spPr>
          <a:xfrm>
            <a:off x="6705531" y="673397"/>
            <a:ext cx="4503715" cy="5341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b="1" spc="1000" baseline="0">
                <a:solidFill>
                  <a:schemeClr val="bg1"/>
                </a:solidFill>
              </a:rPr>
              <a:t>ANNOUNCING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8CFD2CA-0E44-4E6A-A6E0-EC065054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0198" y="3229795"/>
            <a:ext cx="4020811" cy="6113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F14F15-29DA-49D8-BC4E-3860504929CD}"/>
              </a:ext>
            </a:extLst>
          </p:cNvPr>
          <p:cNvGrpSpPr/>
          <p:nvPr userDrawn="1"/>
        </p:nvGrpSpPr>
        <p:grpSpPr>
          <a:xfrm>
            <a:off x="960254" y="1821523"/>
            <a:ext cx="5347566" cy="3093377"/>
            <a:chOff x="670952" y="1151068"/>
            <a:chExt cx="5783636" cy="33456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3FFB8B9-2642-4EBF-A299-6BBDE0B64666}"/>
                </a:ext>
              </a:extLst>
            </p:cNvPr>
            <p:cNvSpPr/>
            <p:nvPr/>
          </p:nvSpPr>
          <p:spPr bwMode="auto">
            <a:xfrm>
              <a:off x="670952" y="1151068"/>
              <a:ext cx="5783636" cy="3345628"/>
            </a:xfrm>
            <a:prstGeom prst="roundRect">
              <a:avLst>
                <a:gd name="adj" fmla="val 3537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255E1D-120F-4B1E-BE18-B2DA968053E0}"/>
                </a:ext>
              </a:extLst>
            </p:cNvPr>
            <p:cNvSpPr/>
            <p:nvPr/>
          </p:nvSpPr>
          <p:spPr bwMode="auto">
            <a:xfrm>
              <a:off x="943283" y="1376979"/>
              <a:ext cx="5238974" cy="289380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779E66B-9D65-4C6B-926C-296F99F45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2026775"/>
            <a:ext cx="4854284" cy="26828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617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280">
          <p15:clr>
            <a:srgbClr val="FBAE40"/>
          </p15:clr>
        </p15:guide>
        <p15:guide id="2" orient="horz" pos="2016">
          <p15:clr>
            <a:srgbClr val="FBAE40"/>
          </p15:clr>
        </p15:guide>
        <p15:guide id="3" orient="horz" pos="2256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2832">
          <p15:clr>
            <a:srgbClr val="FBAE40"/>
          </p15:clr>
        </p15:guide>
        <p15:guide id="6" orient="horz" pos="3336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2" y="3210472"/>
            <a:ext cx="7268306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134B9-5097-4FAD-8319-91ED71F0E18C}"/>
              </a:ext>
            </a:extLst>
          </p:cNvPr>
          <p:cNvSpPr/>
          <p:nvPr userDrawn="1"/>
        </p:nvSpPr>
        <p:spPr bwMode="auto">
          <a:xfrm>
            <a:off x="574197" y="292100"/>
            <a:ext cx="6119680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F01A1F-BCB5-46A9-86EF-63067BAEC4B7}"/>
              </a:ext>
            </a:extLst>
          </p:cNvPr>
          <p:cNvSpPr/>
          <p:nvPr userDrawn="1"/>
        </p:nvSpPr>
        <p:spPr bwMode="auto">
          <a:xfrm rot="5400000">
            <a:off x="8506722" y="-1716764"/>
            <a:ext cx="901334" cy="5303999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FD15B-500C-49EB-AF81-92975033A65F}"/>
              </a:ext>
            </a:extLst>
          </p:cNvPr>
          <p:cNvSpPr txBox="1"/>
          <p:nvPr userDrawn="1"/>
        </p:nvSpPr>
        <p:spPr>
          <a:xfrm>
            <a:off x="6705531" y="673397"/>
            <a:ext cx="4503715" cy="5341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b="1" spc="1000" baseline="0">
                <a:solidFill>
                  <a:schemeClr val="bg1"/>
                </a:solidFill>
              </a:rPr>
              <a:t>ANNOUNCING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8CFD2CA-0E44-4E6A-A6E0-EC065054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0198" y="3229795"/>
            <a:ext cx="4020811" cy="6113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856709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280">
          <p15:clr>
            <a:srgbClr val="FBAE40"/>
          </p15:clr>
        </p15:guide>
        <p15:guide id="2" orient="horz" pos="2016">
          <p15:clr>
            <a:srgbClr val="FBAE40"/>
          </p15:clr>
        </p15:guide>
        <p15:guide id="3" orient="horz" pos="2256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2832">
          <p15:clr>
            <a:srgbClr val="FBAE40"/>
          </p15:clr>
        </p15:guide>
        <p15:guide id="6" orient="horz" pos="3096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2" y="3210472"/>
            <a:ext cx="7268306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134B9-5097-4FAD-8319-91ED71F0E18C}"/>
              </a:ext>
            </a:extLst>
          </p:cNvPr>
          <p:cNvSpPr/>
          <p:nvPr userDrawn="1"/>
        </p:nvSpPr>
        <p:spPr bwMode="auto">
          <a:xfrm>
            <a:off x="574197" y="292100"/>
            <a:ext cx="6119680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2C83A-B88B-4A55-BA18-E5954599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445" y="3210472"/>
            <a:ext cx="3599603" cy="72541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46170-1303-4040-8C68-0B6DC1AC7A1B}"/>
              </a:ext>
            </a:extLst>
          </p:cNvPr>
          <p:cNvSpPr/>
          <p:nvPr userDrawn="1"/>
        </p:nvSpPr>
        <p:spPr bwMode="auto">
          <a:xfrm rot="5400000">
            <a:off x="8506722" y="-1716764"/>
            <a:ext cx="901334" cy="5303999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2E056-E126-4AF7-94AD-BDF3AD8D62A6}"/>
              </a:ext>
            </a:extLst>
          </p:cNvPr>
          <p:cNvSpPr txBox="1"/>
          <p:nvPr userDrawn="1"/>
        </p:nvSpPr>
        <p:spPr>
          <a:xfrm>
            <a:off x="6705531" y="673397"/>
            <a:ext cx="4503715" cy="5341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b="1" spc="1000" baseline="0">
                <a:solidFill>
                  <a:schemeClr val="bg1"/>
                </a:solidFill>
              </a:rPr>
              <a:t>ANNOUNCING</a:t>
            </a:r>
          </a:p>
        </p:txBody>
      </p:sp>
    </p:spTree>
    <p:extLst>
      <p:ext uri="{BB962C8B-B14F-4D97-AF65-F5344CB8AC3E}">
        <p14:creationId xmlns:p14="http://schemas.microsoft.com/office/powerpoint/2010/main" val="1518818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280">
          <p15:clr>
            <a:srgbClr val="FBAE40"/>
          </p15:clr>
        </p15:guide>
        <p15:guide id="2" orient="horz" pos="2016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2" y="3210472"/>
            <a:ext cx="7268306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134B9-5097-4FAD-8319-91ED71F0E18C}"/>
              </a:ext>
            </a:extLst>
          </p:cNvPr>
          <p:cNvSpPr/>
          <p:nvPr userDrawn="1"/>
        </p:nvSpPr>
        <p:spPr bwMode="auto">
          <a:xfrm>
            <a:off x="574197" y="292100"/>
            <a:ext cx="6119680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8CFD2CA-0E44-4E6A-A6E0-EC065054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55" y="3210472"/>
            <a:ext cx="3896693" cy="549357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926640A-F191-44FA-A44B-06F3FAE03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00" y="3888921"/>
            <a:ext cx="3901048" cy="409754"/>
          </a:xfrm>
        </p:spPr>
        <p:txBody>
          <a:bodyPr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Font typeface="Arial" panose="020B0604020202020204" pitchFamily="34" charset="0"/>
              <a:buNone/>
              <a:defRPr sz="1400"/>
            </a:lvl3pPr>
            <a:lvl4pPr marL="0" indent="0">
              <a:buFont typeface="Arial" panose="020B0604020202020204" pitchFamily="34" charset="0"/>
              <a:buNone/>
              <a:defRPr sz="1200"/>
            </a:lvl4pPr>
            <a:lvl5pPr marL="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</a:t>
            </a:r>
            <a:r>
              <a:rPr lang="en-US" err="1"/>
              <a:t>levelC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69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280">
          <p15:clr>
            <a:srgbClr val="FBAE40"/>
          </p15:clr>
        </p15:guide>
        <p15:guide id="2" orient="horz" pos="1992">
          <p15:clr>
            <a:srgbClr val="FBAE40"/>
          </p15:clr>
        </p15:guide>
        <p15:guide id="3" pos="480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2" y="3210472"/>
            <a:ext cx="7268306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134B9-5097-4FAD-8319-91ED71F0E18C}"/>
              </a:ext>
            </a:extLst>
          </p:cNvPr>
          <p:cNvSpPr/>
          <p:nvPr userDrawn="1"/>
        </p:nvSpPr>
        <p:spPr bwMode="auto">
          <a:xfrm>
            <a:off x="574197" y="292100"/>
            <a:ext cx="6119680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F01A1F-BCB5-46A9-86EF-63067BAEC4B7}"/>
              </a:ext>
            </a:extLst>
          </p:cNvPr>
          <p:cNvSpPr/>
          <p:nvPr userDrawn="1"/>
        </p:nvSpPr>
        <p:spPr bwMode="auto">
          <a:xfrm rot="5400000">
            <a:off x="8506722" y="-1716764"/>
            <a:ext cx="901334" cy="5303999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FD15B-500C-49EB-AF81-92975033A65F}"/>
              </a:ext>
            </a:extLst>
          </p:cNvPr>
          <p:cNvSpPr txBox="1"/>
          <p:nvPr userDrawn="1"/>
        </p:nvSpPr>
        <p:spPr>
          <a:xfrm>
            <a:off x="6705531" y="673397"/>
            <a:ext cx="4503715" cy="5341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b="1" spc="1000" baseline="0">
                <a:solidFill>
                  <a:schemeClr val="bg1"/>
                </a:solidFill>
              </a:rPr>
              <a:t>ANNOUNCING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8CFD2CA-0E44-4E6A-A6E0-EC065054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55" y="3210472"/>
            <a:ext cx="3896693" cy="549357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926640A-F191-44FA-A44B-06F3FAE03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00" y="3888921"/>
            <a:ext cx="3901048" cy="409754"/>
          </a:xfrm>
        </p:spPr>
        <p:txBody>
          <a:bodyPr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Font typeface="Arial" panose="020B0604020202020204" pitchFamily="34" charset="0"/>
              <a:buNone/>
              <a:defRPr sz="1400"/>
            </a:lvl3pPr>
            <a:lvl4pPr marL="0" indent="0">
              <a:buFont typeface="Arial" panose="020B0604020202020204" pitchFamily="34" charset="0"/>
              <a:buNone/>
              <a:defRPr sz="1200"/>
            </a:lvl4pPr>
            <a:lvl5pPr marL="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</a:t>
            </a:r>
            <a:r>
              <a:rPr lang="en-US" err="1"/>
              <a:t>levelC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484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280">
          <p15:clr>
            <a:srgbClr val="FBAE40"/>
          </p15:clr>
        </p15:guide>
        <p15:guide id="2" orient="horz" pos="1992">
          <p15:clr>
            <a:srgbClr val="FBAE40"/>
          </p15:clr>
        </p15:guide>
        <p15:guide id="3" pos="480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2" y="3210472"/>
            <a:ext cx="7268306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134B9-5097-4FAD-8319-91ED71F0E18C}"/>
              </a:ext>
            </a:extLst>
          </p:cNvPr>
          <p:cNvSpPr/>
          <p:nvPr userDrawn="1"/>
        </p:nvSpPr>
        <p:spPr bwMode="auto">
          <a:xfrm>
            <a:off x="574197" y="292100"/>
            <a:ext cx="6119680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F01A1F-BCB5-46A9-86EF-63067BAEC4B7}"/>
              </a:ext>
            </a:extLst>
          </p:cNvPr>
          <p:cNvSpPr/>
          <p:nvPr userDrawn="1"/>
        </p:nvSpPr>
        <p:spPr bwMode="auto">
          <a:xfrm rot="5400000">
            <a:off x="8506722" y="-1716764"/>
            <a:ext cx="901334" cy="5303999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FD15B-500C-49EB-AF81-92975033A65F}"/>
              </a:ext>
            </a:extLst>
          </p:cNvPr>
          <p:cNvSpPr txBox="1"/>
          <p:nvPr userDrawn="1"/>
        </p:nvSpPr>
        <p:spPr>
          <a:xfrm>
            <a:off x="6705531" y="673397"/>
            <a:ext cx="4503715" cy="5341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b="1" spc="1000" baseline="0">
                <a:solidFill>
                  <a:schemeClr val="bg1"/>
                </a:solidFill>
              </a:rPr>
              <a:t>ANNOUNCING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8CFD2CA-0E44-4E6A-A6E0-EC065054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55" y="3210472"/>
            <a:ext cx="3896693" cy="549357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926640A-F191-44FA-A44B-06F3FAE03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00" y="3888921"/>
            <a:ext cx="3901048" cy="409754"/>
          </a:xfrm>
        </p:spPr>
        <p:txBody>
          <a:bodyPr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Font typeface="Arial" panose="020B0604020202020204" pitchFamily="34" charset="0"/>
              <a:buNone/>
              <a:defRPr sz="1400"/>
            </a:lvl3pPr>
            <a:lvl4pPr marL="0" indent="0">
              <a:buFont typeface="Arial" panose="020B0604020202020204" pitchFamily="34" charset="0"/>
              <a:buNone/>
              <a:defRPr sz="1200"/>
            </a:lvl4pPr>
            <a:lvl5pPr marL="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</a:t>
            </a:r>
            <a:r>
              <a:rPr lang="en-US" err="1"/>
              <a:t>levelC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B169BD-1499-4A2D-B0F4-B86ABBBD5679}"/>
              </a:ext>
            </a:extLst>
          </p:cNvPr>
          <p:cNvGrpSpPr/>
          <p:nvPr userDrawn="1"/>
        </p:nvGrpSpPr>
        <p:grpSpPr>
          <a:xfrm>
            <a:off x="960254" y="1821523"/>
            <a:ext cx="5347566" cy="3093377"/>
            <a:chOff x="670952" y="1151068"/>
            <a:chExt cx="5783636" cy="334562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34394EB-341B-4994-ACEB-057521B7F969}"/>
                </a:ext>
              </a:extLst>
            </p:cNvPr>
            <p:cNvSpPr/>
            <p:nvPr/>
          </p:nvSpPr>
          <p:spPr bwMode="auto">
            <a:xfrm>
              <a:off x="670952" y="1151068"/>
              <a:ext cx="5783636" cy="3345628"/>
            </a:xfrm>
            <a:prstGeom prst="roundRect">
              <a:avLst>
                <a:gd name="adj" fmla="val 3537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2020B5-58C1-4052-A573-1512B0F3F4B8}"/>
                </a:ext>
              </a:extLst>
            </p:cNvPr>
            <p:cNvSpPr/>
            <p:nvPr/>
          </p:nvSpPr>
          <p:spPr bwMode="auto">
            <a:xfrm>
              <a:off x="943283" y="1376979"/>
              <a:ext cx="5238974" cy="289380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3114A655-2404-4CF7-8229-25F1231B0F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01738" y="2026775"/>
            <a:ext cx="4854284" cy="26828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78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280">
          <p15:clr>
            <a:srgbClr val="FBAE40"/>
          </p15:clr>
        </p15:guide>
        <p15:guide id="2" orient="horz" pos="1992">
          <p15:clr>
            <a:srgbClr val="FBAE40"/>
          </p15:clr>
        </p15:guide>
        <p15:guide id="3" pos="480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2" y="3210472"/>
            <a:ext cx="7268306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134B9-5097-4FAD-8319-91ED71F0E18C}"/>
              </a:ext>
            </a:extLst>
          </p:cNvPr>
          <p:cNvSpPr/>
          <p:nvPr userDrawn="1"/>
        </p:nvSpPr>
        <p:spPr bwMode="auto">
          <a:xfrm>
            <a:off x="574197" y="292100"/>
            <a:ext cx="6119680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2C83A-B88B-4A55-BA18-E5954599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667" y="3210472"/>
            <a:ext cx="3469801" cy="63033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5735352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280">
          <p15:clr>
            <a:srgbClr val="FBAE40"/>
          </p15:clr>
        </p15:guide>
        <p15:guide id="2" orient="horz" pos="2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2" y="3210472"/>
            <a:ext cx="7268306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134B9-5097-4FAD-8319-91ED71F0E18C}"/>
              </a:ext>
            </a:extLst>
          </p:cNvPr>
          <p:cNvSpPr/>
          <p:nvPr userDrawn="1"/>
        </p:nvSpPr>
        <p:spPr bwMode="auto">
          <a:xfrm>
            <a:off x="574197" y="292100"/>
            <a:ext cx="6119680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6719086-594E-4EFF-9A30-EDD535FD7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55" y="3210472"/>
            <a:ext cx="3896693" cy="549357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B1C8C-E2A3-4E26-BEE3-4B538680F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00" y="3888921"/>
            <a:ext cx="3901048" cy="409754"/>
          </a:xfrm>
        </p:spPr>
        <p:txBody>
          <a:bodyPr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Font typeface="Arial" panose="020B0604020202020204" pitchFamily="34" charset="0"/>
              <a:buNone/>
              <a:defRPr sz="1400"/>
            </a:lvl3pPr>
            <a:lvl4pPr marL="0" indent="0">
              <a:buFont typeface="Arial" panose="020B0604020202020204" pitchFamily="34" charset="0"/>
              <a:buNone/>
              <a:defRPr sz="1200"/>
            </a:lvl4pPr>
            <a:lvl5pPr marL="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</a:t>
            </a:r>
            <a:r>
              <a:rPr lang="en-US" err="1"/>
              <a:t>levelC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5856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L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293688" y="292100"/>
            <a:ext cx="11604625" cy="3556569"/>
          </a:xfrm>
          <a:pattFill prst="pct5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txBody>
          <a:bodyPr lIns="360000" tIns="360000" rIns="360000" bIns="360000">
            <a:normAutofit/>
          </a:bodyPr>
          <a:lstStyle>
            <a:lvl1pPr algn="ctr">
              <a:defRPr sz="1001" b="1" i="0" cap="none" spc="0" baseline="0">
                <a:solidFill>
                  <a:schemeClr val="accent6"/>
                </a:solidFill>
                <a:latin typeface="+mn-lt"/>
                <a:ea typeface="Muli" charset="0"/>
                <a:cs typeface="Muli" charset="0"/>
              </a:defRPr>
            </a:lvl1pPr>
          </a:lstStyle>
          <a:p>
            <a:r>
              <a:rPr lang="en-US"/>
              <a:t>Image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04824-1921-46B6-BFF8-2EF1AD04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313017"/>
            <a:ext cx="5936890" cy="125527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4176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21870-A346-4D53-AA30-853C2E9CEE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429000"/>
            <a:ext cx="4700494" cy="2208736"/>
          </a:xfrm>
        </p:spPr>
        <p:txBody>
          <a:bodyPr/>
          <a:lstStyle>
            <a:lvl1pPr marL="0" indent="0" defTabSz="114300">
              <a:buNone/>
              <a:defRPr/>
            </a:lvl1pPr>
            <a:lvl2pPr marL="0" indent="0" defTabSz="114300">
              <a:buNone/>
              <a:defRPr/>
            </a:lvl2pPr>
            <a:lvl3pPr marL="0" indent="0" defTabSz="114300">
              <a:buNone/>
              <a:defRPr/>
            </a:lvl3pPr>
            <a:lvl4pPr marL="0" indent="0" defTabSz="114300">
              <a:buNone/>
              <a:defRPr/>
            </a:lvl4pPr>
            <a:lvl5pPr marL="0" indent="0" defTabSz="11430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E7D7EE-39B1-4E7B-A954-0B51E4EE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064389"/>
            <a:ext cx="4700495" cy="110799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320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E7D7EE-39B1-4E7B-A954-0B51E4EE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82559"/>
            <a:ext cx="3746260" cy="98488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26D277-5B5E-4EFC-9E04-A5B73BE15896}"/>
              </a:ext>
            </a:extLst>
          </p:cNvPr>
          <p:cNvSpPr/>
          <p:nvPr userDrawn="1"/>
        </p:nvSpPr>
        <p:spPr bwMode="auto">
          <a:xfrm>
            <a:off x="6325644" y="0"/>
            <a:ext cx="5866356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62C29E-2174-4870-98E5-5008ED6C11CF}"/>
              </a:ext>
            </a:extLst>
          </p:cNvPr>
          <p:cNvSpPr/>
          <p:nvPr userDrawn="1"/>
        </p:nvSpPr>
        <p:spPr bwMode="auto">
          <a:xfrm>
            <a:off x="5411244" y="647846"/>
            <a:ext cx="6196556" cy="570723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647D87-90CB-4DC6-AAF1-6422B13BA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429000"/>
            <a:ext cx="3865563" cy="1692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838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E7D7EE-39B1-4E7B-A954-0B51E4EE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82559"/>
            <a:ext cx="3746260" cy="98488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900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095012" cy="6858000"/>
          </a:xfrm>
          <a:solidFill>
            <a:schemeClr val="accent1"/>
          </a:solidFill>
          <a:ln>
            <a:noFill/>
          </a:ln>
        </p:spPr>
        <p:txBody>
          <a:bodyPr lIns="180000" tIns="180000" rIns="180000" bIns="180000">
            <a:normAutofit/>
          </a:bodyPr>
          <a:lstStyle>
            <a:lvl1pPr algn="l">
              <a:defRPr sz="1001" b="1" i="0" cap="none" spc="0" baseline="0">
                <a:solidFill>
                  <a:schemeClr val="accent4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r>
              <a:rPr lang="en-US"/>
              <a:t>Drag picture to placeholder or click to add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9095015" y="0"/>
            <a:ext cx="3096988" cy="6858000"/>
          </a:xfrm>
          <a:solidFill>
            <a:schemeClr val="accent1"/>
          </a:solidFill>
          <a:ln>
            <a:noFill/>
          </a:ln>
        </p:spPr>
        <p:txBody>
          <a:bodyPr lIns="1260000" tIns="90000" rIns="180000" bIns="360000">
            <a:normAutofit/>
          </a:bodyPr>
          <a:lstStyle>
            <a:lvl1pPr algn="ctr">
              <a:defRPr sz="1001" b="1" i="0" cap="none" spc="0" baseline="0">
                <a:solidFill>
                  <a:schemeClr val="accent4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r>
              <a:rPr lang="en-US"/>
              <a:t>Drag picture to placeholder or click to add</a:t>
            </a:r>
          </a:p>
        </p:txBody>
      </p:sp>
    </p:spTree>
    <p:extLst>
      <p:ext uri="{BB962C8B-B14F-4D97-AF65-F5344CB8AC3E}">
        <p14:creationId xmlns:p14="http://schemas.microsoft.com/office/powerpoint/2010/main" val="266943552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356B0-DA0F-43A0-AD89-3F76BA01E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325" y="1154113"/>
            <a:ext cx="11018838" cy="307777"/>
          </a:xfrm>
        </p:spPr>
        <p:txBody>
          <a:bodyPr/>
          <a:lstStyle>
            <a:lvl1pPr algn="ctr">
              <a:defRPr sz="2000">
                <a:solidFill>
                  <a:schemeClr val="accent3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242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/Featur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239F997-94F7-4C6B-862D-E87A0013D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4133088" cy="898708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None/>
              <a:defRPr sz="2000">
                <a:latin typeface="+mj-lt"/>
              </a:defRPr>
            </a:lvl1pPr>
            <a:lvl2pPr marL="0" indent="0">
              <a:buNone/>
              <a:defRPr sz="1800"/>
            </a:lvl2pPr>
            <a:lvl3pPr marL="171450" indent="-171450">
              <a:buFont typeface="Arial" panose="020B0604020202020204" pitchFamily="34" charset="0"/>
              <a:buChar char="•"/>
              <a:defRPr sz="1400"/>
            </a:lvl3pPr>
            <a:lvl4pPr marL="0" indent="0">
              <a:buNone/>
              <a:defRPr sz="1100"/>
            </a:lvl4pPr>
            <a:lvl5pPr marL="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899FBDC-634F-494E-8F1F-7E606439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824141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9F4DD6-B245-4647-A11A-23990508A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0775" y="474595"/>
            <a:ext cx="1887538" cy="738664"/>
          </a:xfrm>
        </p:spPr>
        <p:txBody>
          <a:bodyPr wrap="square" lIns="91440" tIns="45720" rIns="91440" bIns="45720">
            <a:spAutoFit/>
          </a:bodyPr>
          <a:lstStyle>
            <a:lvl1pPr marL="0" indent="0">
              <a:spcBef>
                <a:spcPts val="0"/>
              </a:spcBef>
              <a:buNone/>
              <a:defRPr lang="en-US" sz="14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lvl="0"/>
            <a:r>
              <a:rPr lang="en-US"/>
              <a:t>Preview</a:t>
            </a:r>
          </a:p>
          <a:p>
            <a:pPr marL="0" lvl="0"/>
            <a:r>
              <a:rPr lang="en-US"/>
              <a:t>Release</a:t>
            </a:r>
          </a:p>
          <a:p>
            <a:pPr marL="0"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809082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354826"/>
            <a:ext cx="11655840" cy="553998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Heading Segoe UI </a:t>
            </a:r>
            <a:r>
              <a:rPr kumimoji="0" lang="en-US" sz="3600" b="1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Semibold</a:t>
            </a: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 36pt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9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9484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2015178"/>
            <a:ext cx="372491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356B0-DA0F-43A0-AD89-3F76BA01E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325" y="1154113"/>
            <a:ext cx="11018838" cy="307777"/>
          </a:xfrm>
        </p:spPr>
        <p:txBody>
          <a:bodyPr/>
          <a:lstStyle>
            <a:lvl1pPr algn="ctr">
              <a:defRPr sz="2000">
                <a:solidFill>
                  <a:schemeClr val="accent3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0809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800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26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07507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3999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46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34878-4E2A-4A5D-B3D3-F6CCF3BD21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0" y="244283"/>
            <a:ext cx="1744034" cy="5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08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1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8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0F2F5-3765-493D-B3AE-18E37F967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6" r="18018" b="154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FF95E8-9533-49BC-B701-E6EBF5B64B5A}"/>
              </a:ext>
            </a:extLst>
          </p:cNvPr>
          <p:cNvSpPr/>
          <p:nvPr userDrawn="1"/>
        </p:nvSpPr>
        <p:spPr bwMode="auto">
          <a:xfrm>
            <a:off x="0" y="0"/>
            <a:ext cx="906883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4000"/>
                </a:schemeClr>
              </a:gs>
              <a:gs pos="55800">
                <a:srgbClr val="FFFFFF">
                  <a:alpha val="6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EB49B-91DB-49CD-9812-DE40D464738E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E5A94F-1B0E-438C-BEB0-08319283D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F19190-07D8-48EC-8023-0C17CCD354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4A8BD-C373-4DF1-B831-20BEEA1C5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1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E6D01-3E0F-4BD4-80CB-FAB8F44B0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6" r="1290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01F7B8B-303A-4D8B-98B1-89FED98B9B16}"/>
              </a:ext>
            </a:extLst>
          </p:cNvPr>
          <p:cNvSpPr/>
          <p:nvPr userDrawn="1"/>
        </p:nvSpPr>
        <p:spPr bwMode="auto">
          <a:xfrm rot="5400000">
            <a:off x="5610367" y="-5610365"/>
            <a:ext cx="971267" cy="121920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5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461FB-856C-44B7-AF3E-D21A18D13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1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02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86E38-6DEB-477A-985F-0D8CB205C5D0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784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5005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54922-7BB2-4879-9591-0FC564128406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784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7913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5336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C5276-7B68-429C-9DA6-E4F27E0CA047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784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836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D7F9D-B875-4E75-BE96-C6AEB682F0FA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784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11015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43527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AD3E8-4D59-4DCB-AE9B-C4D805BB43B9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784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518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A93B7-EB2D-43DF-9ADE-BBAF11C96106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784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6915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 (with bullets)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68DB57-6EA9-4E0A-A39F-6275C3C0DEBF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784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06415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C4F51-1744-4347-928B-9C2EBD93C355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784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5270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 dirty="0"/>
              <a:t>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EF51-FF7D-4AF0-A0D8-5E7897E42042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784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39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F0965-A0E8-49A1-B8BF-778086ADF37B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784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168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555FE-1A25-470F-9400-806E2FDA6E45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tx1"/>
                </a:solidFill>
              </a:rPr>
              <a:t>© Microsoft Corporation</a:t>
            </a:r>
            <a:endParaRPr lang="en-US" sz="784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819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328436-7F49-4152-89C8-03F31949ECE7}"/>
              </a:ext>
            </a:extLst>
          </p:cNvPr>
          <p:cNvSpPr txBox="1"/>
          <p:nvPr userDrawn="1"/>
        </p:nvSpPr>
        <p:spPr>
          <a:xfrm>
            <a:off x="436379" y="6431005"/>
            <a:ext cx="960199" cy="94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784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0972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423567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2812559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38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7781E3A6-A3C6-4D60-9F86-583B84F1968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423567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33BA8-48F5-4CA8-868B-5DE155382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2812559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5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33135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rgbClr val="50E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7620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5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5859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39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566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9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 rot="10800000">
            <a:off x="0" y="2308748"/>
            <a:ext cx="12190695" cy="45492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315100" y="1833392"/>
            <a:ext cx="7585232" cy="5024608"/>
            <a:chOff x="4569387" y="1859015"/>
            <a:chExt cx="7737332" cy="5124635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4762500" y="2109518"/>
              <a:ext cx="7351107" cy="4372353"/>
            </a:xfrm>
            <a:prstGeom prst="rect">
              <a:avLst/>
            </a:prstGeom>
            <a:gradFill>
              <a:gsLst>
                <a:gs pos="1000">
                  <a:schemeClr val="tx2">
                    <a:lumMod val="90000"/>
                    <a:lumOff val="10000"/>
                  </a:schemeClr>
                </a:gs>
                <a:gs pos="85000">
                  <a:schemeClr val="accent1"/>
                </a:gs>
              </a:gsLst>
              <a:lin ang="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899" t="8774" r="2880" b="28821"/>
            <a:stretch/>
          </p:blipFill>
          <p:spPr>
            <a:xfrm>
              <a:off x="4569387" y="1859015"/>
              <a:ext cx="7737332" cy="5124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89112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902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315100" y="1833392"/>
            <a:ext cx="7585232" cy="5024608"/>
            <a:chOff x="4569387" y="1859015"/>
            <a:chExt cx="7737332" cy="5124635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4762500" y="2109518"/>
              <a:ext cx="7351107" cy="4372353"/>
            </a:xfrm>
            <a:prstGeom prst="rect">
              <a:avLst/>
            </a:prstGeom>
            <a:gradFill>
              <a:gsLst>
                <a:gs pos="1000">
                  <a:schemeClr val="tx2">
                    <a:lumMod val="90000"/>
                    <a:lumOff val="10000"/>
                  </a:schemeClr>
                </a:gs>
                <a:gs pos="85000">
                  <a:schemeClr val="accent1"/>
                </a:gs>
              </a:gsLst>
              <a:lin ang="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899" t="8774" r="2880" b="28821"/>
            <a:stretch/>
          </p:blipFill>
          <p:spPr>
            <a:xfrm>
              <a:off x="4569387" y="1859015"/>
              <a:ext cx="7737332" cy="5124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29113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9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 rot="10800000">
            <a:off x="1303" y="2308748"/>
            <a:ext cx="12190695" cy="4549252"/>
          </a:xfrm>
          <a:prstGeom prst="rect">
            <a:avLst/>
          </a:prstGeom>
          <a:solidFill>
            <a:srgbClr val="00396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6487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9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 rot="10800000">
            <a:off x="1303" y="2308748"/>
            <a:ext cx="12190695" cy="4549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1795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9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 rot="10800000">
            <a:off x="0" y="2308748"/>
            <a:ext cx="12190695" cy="4549251"/>
          </a:xfrm>
          <a:prstGeom prst="rect">
            <a:avLst/>
          </a:prstGeom>
          <a:solidFill>
            <a:srgbClr val="00396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315100" y="1833392"/>
            <a:ext cx="7585232" cy="5024608"/>
            <a:chOff x="4569387" y="1859015"/>
            <a:chExt cx="7737332" cy="5124635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4762500" y="2109518"/>
              <a:ext cx="7351107" cy="4372353"/>
            </a:xfrm>
            <a:prstGeom prst="rect">
              <a:avLst/>
            </a:prstGeom>
            <a:gradFill>
              <a:gsLst>
                <a:gs pos="1000">
                  <a:schemeClr val="tx2">
                    <a:lumMod val="90000"/>
                    <a:lumOff val="10000"/>
                  </a:schemeClr>
                </a:gs>
                <a:gs pos="85000">
                  <a:schemeClr val="accent1"/>
                </a:gs>
              </a:gsLst>
              <a:lin ang="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899" t="8774" r="2880" b="28821"/>
            <a:stretch/>
          </p:blipFill>
          <p:spPr>
            <a:xfrm>
              <a:off x="4569387" y="1859015"/>
              <a:ext cx="7737332" cy="5124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92475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9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 rot="10800000">
            <a:off x="0" y="2308748"/>
            <a:ext cx="12190695" cy="4549251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0154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902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98610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9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 rot="10800000">
            <a:off x="0" y="2308748"/>
            <a:ext cx="12190695" cy="45492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315100" y="1833392"/>
            <a:ext cx="7585232" cy="5024608"/>
            <a:chOff x="4569387" y="1859015"/>
            <a:chExt cx="7737332" cy="5124635"/>
          </a:xfrm>
        </p:grpSpPr>
        <p:sp>
          <p:nvSpPr>
            <p:cNvPr id="5" name="Rectangle 4"/>
            <p:cNvSpPr/>
            <p:nvPr/>
          </p:nvSpPr>
          <p:spPr bwMode="auto">
            <a:xfrm>
              <a:off x="4762500" y="2109518"/>
              <a:ext cx="7351107" cy="4372353"/>
            </a:xfrm>
            <a:prstGeom prst="rect">
              <a:avLst/>
            </a:prstGeom>
            <a:gradFill>
              <a:gsLst>
                <a:gs pos="1000">
                  <a:schemeClr val="tx2">
                    <a:lumMod val="90000"/>
                    <a:lumOff val="10000"/>
                  </a:schemeClr>
                </a:gs>
                <a:gs pos="85000">
                  <a:schemeClr val="accent1"/>
                </a:gs>
              </a:gsLst>
              <a:lin ang="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899" t="8774" r="2880" b="28821"/>
            <a:stretch/>
          </p:blipFill>
          <p:spPr>
            <a:xfrm>
              <a:off x="4569387" y="1859015"/>
              <a:ext cx="7737332" cy="5124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26824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3" y="5799727"/>
            <a:ext cx="2193276" cy="8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0155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259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19565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465796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851716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301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3656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971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861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5572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MSIPCMba9a4355955522788914cc5d" descr="{&quot;HashCode&quot;:-1634785317,&quot;Placement&quot;:&quot;Footer&quot;,&quot;Top&quot;:530.093,&quot;Left&quot;:0.0,&quot;SlideWidth&quot;:979,&quot;SlideHeight&quot;:550}">
            <a:extLst>
              <a:ext uri="{FF2B5EF4-FFF2-40B4-BE49-F238E27FC236}">
                <a16:creationId xmlns:a16="http://schemas.microsoft.com/office/drawing/2014/main" id="{AF68C56F-5DF9-4AE4-B252-E7EBACEAF68B}"/>
              </a:ext>
            </a:extLst>
          </p:cNvPr>
          <p:cNvSpPr txBox="1"/>
          <p:nvPr userDrawn="1"/>
        </p:nvSpPr>
        <p:spPr>
          <a:xfrm>
            <a:off x="5054949" y="6640143"/>
            <a:ext cx="2082103" cy="1357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8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77504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8457839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85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70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MSIPCMba9a4355955522788914cc5d" descr="{&quot;HashCode&quot;:-1634785317,&quot;Placement&quot;:&quot;Footer&quot;,&quot;Top&quot;:530.093,&quot;Left&quot;:0.0,&quot;SlideWidth&quot;:979,&quot;SlideHeight&quot;:550}">
            <a:extLst>
              <a:ext uri="{FF2B5EF4-FFF2-40B4-BE49-F238E27FC236}">
                <a16:creationId xmlns:a16="http://schemas.microsoft.com/office/drawing/2014/main" id="{879D606E-8F49-4FB3-9851-D3F80D0523CA}"/>
              </a:ext>
            </a:extLst>
          </p:cNvPr>
          <p:cNvSpPr txBox="1"/>
          <p:nvPr userDrawn="1"/>
        </p:nvSpPr>
        <p:spPr>
          <a:xfrm>
            <a:off x="5054949" y="6640143"/>
            <a:ext cx="2082103" cy="1357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8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8197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88613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84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ba9a4355955522788914cc5d" descr="{&quot;HashCode&quot;:-1634785317,&quot;Placement&quot;:&quot;Footer&quot;,&quot;Top&quot;:530.093,&quot;Left&quot;:0.0,&quot;SlideWidth&quot;:979,&quot;SlideHeight&quot;:550}">
            <a:extLst>
              <a:ext uri="{FF2B5EF4-FFF2-40B4-BE49-F238E27FC236}">
                <a16:creationId xmlns:a16="http://schemas.microsoft.com/office/drawing/2014/main" id="{5112B627-ABFC-423C-92FD-5CB76CDDBDA0}"/>
              </a:ext>
            </a:extLst>
          </p:cNvPr>
          <p:cNvSpPr txBox="1"/>
          <p:nvPr userDrawn="1"/>
        </p:nvSpPr>
        <p:spPr>
          <a:xfrm>
            <a:off x="5054949" y="6640143"/>
            <a:ext cx="2082103" cy="1357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8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26118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ba9a4355955522788914cc5d" descr="{&quot;HashCode&quot;:-1634785317,&quot;Placement&quot;:&quot;Footer&quot;,&quot;Top&quot;:530.093,&quot;Left&quot;:0.0,&quot;SlideWidth&quot;:979,&quot;SlideHeight&quot;:550}">
            <a:extLst>
              <a:ext uri="{FF2B5EF4-FFF2-40B4-BE49-F238E27FC236}">
                <a16:creationId xmlns:a16="http://schemas.microsoft.com/office/drawing/2014/main" id="{0DF95937-C832-40B9-AF53-10F3ABEB8B95}"/>
              </a:ext>
            </a:extLst>
          </p:cNvPr>
          <p:cNvSpPr txBox="1"/>
          <p:nvPr userDrawn="1"/>
        </p:nvSpPr>
        <p:spPr>
          <a:xfrm>
            <a:off x="5054949" y="6640143"/>
            <a:ext cx="2082103" cy="1357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8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2495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4961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76960332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8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1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7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506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62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46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2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05514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66333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503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6194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9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2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85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0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0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37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0562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651013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40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2776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1661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3042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605303" y="585788"/>
            <a:ext cx="1324234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chemeClr val="accent3">
              <a:alpha val="75000"/>
            </a:scheme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11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80596" y="1505833"/>
            <a:ext cx="3938914" cy="553998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74375" y="2488694"/>
            <a:ext cx="393891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034183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34" Type="http://schemas.openxmlformats.org/officeDocument/2006/relationships/image" Target="../media/image6.png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image" Target="../media/image17.png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24.emf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38.xml"/><Relationship Id="rId47" Type="http://schemas.openxmlformats.org/officeDocument/2006/relationships/slideLayout" Target="../slideLayouts/slideLayout143.xml"/><Relationship Id="rId50" Type="http://schemas.openxmlformats.org/officeDocument/2006/relationships/slideLayout" Target="../slideLayouts/slideLayout146.xml"/><Relationship Id="rId55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slideLayout" Target="../slideLayouts/slideLayout129.xml"/><Relationship Id="rId38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41" Type="http://schemas.openxmlformats.org/officeDocument/2006/relationships/slideLayout" Target="../slideLayouts/slideLayout137.xml"/><Relationship Id="rId54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37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36.xml"/><Relationship Id="rId45" Type="http://schemas.openxmlformats.org/officeDocument/2006/relationships/slideLayout" Target="../slideLayouts/slideLayout141.xml"/><Relationship Id="rId53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slideLayout" Target="../slideLayouts/slideLayout132.xml"/><Relationship Id="rId49" Type="http://schemas.openxmlformats.org/officeDocument/2006/relationships/slideLayout" Target="../slideLayouts/slideLayout145.xml"/><Relationship Id="rId57" Type="http://schemas.openxmlformats.org/officeDocument/2006/relationships/image" Target="../media/image24.emf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4" Type="http://schemas.openxmlformats.org/officeDocument/2006/relationships/slideLayout" Target="../slideLayouts/slideLayout140.xml"/><Relationship Id="rId52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31.xml"/><Relationship Id="rId43" Type="http://schemas.openxmlformats.org/officeDocument/2006/relationships/slideLayout" Target="../slideLayouts/slideLayout139.xml"/><Relationship Id="rId48" Type="http://schemas.openxmlformats.org/officeDocument/2006/relationships/slideLayout" Target="../slideLayouts/slideLayout144.xml"/><Relationship Id="rId56" Type="http://schemas.openxmlformats.org/officeDocument/2006/relationships/theme" Target="../theme/theme6.xml"/><Relationship Id="rId8" Type="http://schemas.openxmlformats.org/officeDocument/2006/relationships/slideLayout" Target="../slideLayouts/slideLayout104.xml"/><Relationship Id="rId51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97" r:id="rId19"/>
    <p:sldLayoutId id="2147484893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6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0" r:id="rId1"/>
    <p:sldLayoutId id="2147484741" r:id="rId2"/>
    <p:sldLayoutId id="2147484742" r:id="rId3"/>
    <p:sldLayoutId id="2147484743" r:id="rId4"/>
    <p:sldLayoutId id="2147484744" r:id="rId5"/>
    <p:sldLayoutId id="2147484745" r:id="rId6"/>
    <p:sldLayoutId id="2147484746" r:id="rId7"/>
    <p:sldLayoutId id="2147484747" r:id="rId8"/>
    <p:sldLayoutId id="2147484748" r:id="rId9"/>
    <p:sldLayoutId id="2147484749" r:id="rId10"/>
    <p:sldLayoutId id="2147484750" r:id="rId11"/>
    <p:sldLayoutId id="2147484751" r:id="rId12"/>
    <p:sldLayoutId id="2147484752" r:id="rId13"/>
    <p:sldLayoutId id="2147484753" r:id="rId14"/>
    <p:sldLayoutId id="2147484754" r:id="rId15"/>
    <p:sldLayoutId id="2147484755" r:id="rId16"/>
    <p:sldLayoutId id="2147484756" r:id="rId17"/>
    <p:sldLayoutId id="2147484757" r:id="rId18"/>
    <p:sldLayoutId id="2147484758" r:id="rId19"/>
    <p:sldLayoutId id="2147484759" r:id="rId20"/>
    <p:sldLayoutId id="2147484760" r:id="rId21"/>
    <p:sldLayoutId id="2147484761" r:id="rId22"/>
    <p:sldLayoutId id="2147484762" r:id="rId23"/>
    <p:sldLayoutId id="2147484763" r:id="rId24"/>
    <p:sldLayoutId id="2147484764" r:id="rId25"/>
    <p:sldLayoutId id="2147484765" r:id="rId26"/>
    <p:sldLayoutId id="2147484767" r:id="rId27"/>
    <p:sldLayoutId id="2147484768" r:id="rId28"/>
    <p:sldLayoutId id="2147484769" r:id="rId29"/>
    <p:sldLayoutId id="2147484770" r:id="rId30"/>
    <p:sldLayoutId id="2147484771" r:id="rId31"/>
    <p:sldLayoutId id="2147484772" r:id="rId32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2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791" r:id="rId18"/>
    <p:sldLayoutId id="2147484792" r:id="rId19"/>
    <p:sldLayoutId id="2147484793" r:id="rId20"/>
    <p:sldLayoutId id="2147484794" r:id="rId21"/>
    <p:sldLayoutId id="2147484795" r:id="rId22"/>
    <p:sldLayoutId id="2147484796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7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9" r:id="rId1"/>
    <p:sldLayoutId id="2147484800" r:id="rId2"/>
    <p:sldLayoutId id="2147484801" r:id="rId3"/>
    <p:sldLayoutId id="2147484802" r:id="rId4"/>
    <p:sldLayoutId id="2147484803" r:id="rId5"/>
    <p:sldLayoutId id="2147484804" r:id="rId6"/>
    <p:sldLayoutId id="2147484805" r:id="rId7"/>
    <p:sldLayoutId id="2147484806" r:id="rId8"/>
    <p:sldLayoutId id="2147484807" r:id="rId9"/>
    <p:sldLayoutId id="2147484808" r:id="rId10"/>
    <p:sldLayoutId id="2147484809" r:id="rId11"/>
    <p:sldLayoutId id="2147484810" r:id="rId12"/>
    <p:sldLayoutId id="2147484811" r:id="rId13"/>
    <p:sldLayoutId id="2147484812" r:id="rId14"/>
    <p:sldLayoutId id="2147484813" r:id="rId15"/>
    <p:sldLayoutId id="2147484814" r:id="rId16"/>
    <p:sldLayoutId id="2147484815" r:id="rId17"/>
    <p:sldLayoutId id="2147484816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0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2" r:id="rId1"/>
    <p:sldLayoutId id="2147484834" r:id="rId2"/>
    <p:sldLayoutId id="2147484836" r:id="rId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449" y="600825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1F4A75A-BB8D-4E06-B895-2700CB858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89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" name="NEW Brand Colors 2018">
            <a:extLst>
              <a:ext uri="{FF2B5EF4-FFF2-40B4-BE49-F238E27FC236}">
                <a16:creationId xmlns:a16="http://schemas.microsoft.com/office/drawing/2014/main" id="{8ED5FF85-C810-4C50-B967-D5EFE1B23700}"/>
              </a:ext>
            </a:extLst>
          </p:cNvPr>
          <p:cNvPicPr>
            <a:picLocks noChangeAspect="1"/>
          </p:cNvPicPr>
          <p:nvPr userDrawn="1"/>
        </p:nvPicPr>
        <p:blipFill>
          <a:blip r:embed="rId5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52" name="GRID" hidden="1">
            <a:extLst>
              <a:ext uri="{FF2B5EF4-FFF2-40B4-BE49-F238E27FC236}">
                <a16:creationId xmlns:a16="http://schemas.microsoft.com/office/drawing/2014/main" id="{5D00A10B-136E-4725-8761-54621A10BBF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333E038-30D8-4B01-907F-CDC106DDF9C3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43BBF0-4D09-4B15-A6A9-24F2B4244B9A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B050E83-F849-46F2-A689-574093B11F12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B4D031C-E18D-46D4-9261-D743B7DE1D6F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989D93F-E91A-4021-A2CC-3BE847D1247E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F7CEDC-410F-42F2-97FD-6AB0A721B5C4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DCB4E0F-06E4-4421-9AD5-1544F0F1B1AA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CAC0F4D-AF1A-4B19-AF0F-7CCCB78EF365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E2738A-E173-4DD6-BEC3-E270F12BA85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C3ADDD0-2260-411B-A71B-13CD56116103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4C1DA1E-E3B4-4604-9224-FCD0E17B0057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6BDA15E-6FF7-43DF-A54B-97BCB11E7DA2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87630C5-5B81-45D2-94D9-8BCB5E816737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D88449A-337E-433F-8CA4-A0F936009D6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BD2A84-2C89-4391-AFCF-12FBD2D9B7FA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9913961-D538-417F-8C9F-34B94B028D4F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0FD8EC0-DA73-425B-8A92-E5AEFD1E6D79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6A826E6-0A02-4862-9B0F-62B48B36D5BC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F5B241C-9B29-4653-819F-687147C59131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A351F9F-03E6-4691-AC68-5C62DE04DDDA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85F43E-CE78-4CF4-B8A9-78FD0EE7B7B2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79FD502-E8EC-47E2-8B79-B6968A3A2F79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6364312-4711-40D4-8C9F-A06FD7097A7D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C2EB0B2-A540-471A-9FE7-217E7D7002B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33513A8-413F-4E30-A35B-D489EFD44053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BD3B5A6-45CC-435C-8711-557ECC0F0288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57CD081-A760-48FA-8B14-EF8961E742D6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F29EB3F-E942-4C71-AB02-6EC082FD0EE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03923C-E245-405F-8A66-3F570340E184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50DAB4B-B0FE-4270-A1F6-BA5E9B7AC4B2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683D471-7D7A-40CD-9D41-EB764D7EC188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44A0256-B5CE-435C-AFBA-3B2ABDFEB3F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1CAA17-8A11-4E14-B65C-605D7ACDC11D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AF5C2C-2333-4D0F-B512-DF3DF68A6AF4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.64 square" hidden="1">
            <a:extLst>
              <a:ext uri="{FF2B5EF4-FFF2-40B4-BE49-F238E27FC236}">
                <a16:creationId xmlns:a16="http://schemas.microsoft.com/office/drawing/2014/main" id="{E235DA4B-1D65-4C4B-884C-E0E2E47DD392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.32 square" hidden="1">
            <a:extLst>
              <a:ext uri="{FF2B5EF4-FFF2-40B4-BE49-F238E27FC236}">
                <a16:creationId xmlns:a16="http://schemas.microsoft.com/office/drawing/2014/main" id="{99A04072-7CD1-423C-AFF5-3FFA2B35DB64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29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  <p:sldLayoutId id="2147484850" r:id="rId13"/>
    <p:sldLayoutId id="2147484851" r:id="rId14"/>
    <p:sldLayoutId id="2147484852" r:id="rId15"/>
    <p:sldLayoutId id="2147484853" r:id="rId16"/>
    <p:sldLayoutId id="2147484854" r:id="rId17"/>
    <p:sldLayoutId id="2147484855" r:id="rId18"/>
    <p:sldLayoutId id="2147484856" r:id="rId19"/>
    <p:sldLayoutId id="2147484857" r:id="rId20"/>
    <p:sldLayoutId id="2147484858" r:id="rId21"/>
    <p:sldLayoutId id="2147484859" r:id="rId22"/>
    <p:sldLayoutId id="2147484860" r:id="rId23"/>
    <p:sldLayoutId id="2147484861" r:id="rId24"/>
    <p:sldLayoutId id="2147484862" r:id="rId25"/>
    <p:sldLayoutId id="2147484863" r:id="rId26"/>
    <p:sldLayoutId id="2147484864" r:id="rId27"/>
    <p:sldLayoutId id="2147484865" r:id="rId28"/>
    <p:sldLayoutId id="2147484866" r:id="rId29"/>
    <p:sldLayoutId id="2147484867" r:id="rId30"/>
    <p:sldLayoutId id="2147484868" r:id="rId31"/>
    <p:sldLayoutId id="2147484869" r:id="rId32"/>
    <p:sldLayoutId id="2147484870" r:id="rId33"/>
    <p:sldLayoutId id="2147484871" r:id="rId34"/>
    <p:sldLayoutId id="2147484872" r:id="rId35"/>
    <p:sldLayoutId id="2147484873" r:id="rId36"/>
    <p:sldLayoutId id="2147484874" r:id="rId37"/>
    <p:sldLayoutId id="2147484875" r:id="rId38"/>
    <p:sldLayoutId id="2147484876" r:id="rId39"/>
    <p:sldLayoutId id="2147484877" r:id="rId40"/>
    <p:sldLayoutId id="2147484878" r:id="rId41"/>
    <p:sldLayoutId id="2147484879" r:id="rId42"/>
    <p:sldLayoutId id="2147484880" r:id="rId43"/>
    <p:sldLayoutId id="2147484881" r:id="rId44"/>
    <p:sldLayoutId id="2147484882" r:id="rId45"/>
    <p:sldLayoutId id="2147484883" r:id="rId46"/>
    <p:sldLayoutId id="2147484884" r:id="rId47"/>
    <p:sldLayoutId id="2147484885" r:id="rId48"/>
    <p:sldLayoutId id="2147484886" r:id="rId49"/>
    <p:sldLayoutId id="2147484887" r:id="rId50"/>
    <p:sldLayoutId id="2147484888" r:id="rId51"/>
    <p:sldLayoutId id="2147484889" r:id="rId52"/>
    <p:sldLayoutId id="2147484890" r:id="rId53"/>
    <p:sldLayoutId id="2147484891" r:id="rId54"/>
    <p:sldLayoutId id="2147484892" r:id="rId55"/>
  </p:sldLayoutIdLst>
  <p:transition>
    <p:fade/>
  </p:transition>
  <p:hf sldNum="0" hdr="0" ftr="0" dt="0"/>
  <p:txStyles>
    <p:titleStyle>
      <a:lvl1pPr algn="ctr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Segoe UI Semilight" panose="020B0402040204020203" pitchFamily="34" charset="0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60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26" Type="http://schemas.openxmlformats.org/officeDocument/2006/relationships/image" Target="../media/image68.sv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34" Type="http://schemas.openxmlformats.org/officeDocument/2006/relationships/image" Target="../media/image76.sv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8.svg"/><Relationship Id="rId20" Type="http://schemas.openxmlformats.org/officeDocument/2006/relationships/image" Target="../media/image62.sv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24" Type="http://schemas.openxmlformats.org/officeDocument/2006/relationships/image" Target="../media/image66.svg"/><Relationship Id="rId32" Type="http://schemas.openxmlformats.org/officeDocument/2006/relationships/image" Target="../media/image74.sv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sv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64.svg"/><Relationship Id="rId27" Type="http://schemas.openxmlformats.org/officeDocument/2006/relationships/image" Target="../media/image69.png"/><Relationship Id="rId30" Type="http://schemas.openxmlformats.org/officeDocument/2006/relationships/image" Target="../media/image7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3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F52A01-7819-4C30-90F9-BF0B8B8F414A}"/>
              </a:ext>
            </a:extLst>
          </p:cNvPr>
          <p:cNvSpPr/>
          <p:nvPr/>
        </p:nvSpPr>
        <p:spPr>
          <a:xfrm>
            <a:off x="5974838" y="3247965"/>
            <a:ext cx="245580" cy="358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30"/>
              <a:t> 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588262" y="2979539"/>
            <a:ext cx="6391658" cy="553998"/>
          </a:xfrm>
        </p:spPr>
        <p:txBody>
          <a:bodyPr/>
          <a:lstStyle/>
          <a:p>
            <a:r>
              <a:rPr lang="en-US" b="0" dirty="0"/>
              <a:t>Azure security &amp; management</a:t>
            </a:r>
            <a:endParaRPr lang="en-US" b="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E2E360-3445-429E-8C5D-0BE65C4F57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615553"/>
          </a:xfrm>
        </p:spPr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Microsoft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6FAC7D-ADB6-465A-8033-5C07CF8FDD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BRK2021</a:t>
            </a:r>
          </a:p>
        </p:txBody>
      </p:sp>
    </p:spTree>
    <p:extLst>
      <p:ext uri="{BB962C8B-B14F-4D97-AF65-F5344CB8AC3E}">
        <p14:creationId xmlns:p14="http://schemas.microsoft.com/office/powerpoint/2010/main" val="23391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2B6E0994-FE06-41F7-A080-C38A321B6E6E}"/>
              </a:ext>
            </a:extLst>
          </p:cNvPr>
          <p:cNvSpPr/>
          <p:nvPr/>
        </p:nvSpPr>
        <p:spPr bwMode="auto">
          <a:xfrm>
            <a:off x="-1423946" y="2117093"/>
            <a:ext cx="13415962" cy="11761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 algn="ctr">
            <a:gradFill flip="none" rotWithShape="1">
              <a:gsLst>
                <a:gs pos="18000">
                  <a:schemeClr val="accent1">
                    <a:lumMod val="5000"/>
                    <a:lumOff val="95000"/>
                  </a:schemeClr>
                </a:gs>
                <a:gs pos="6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0" scaled="1"/>
              <a:tileRect/>
            </a:gradFill>
            <a:prstDash val="solid"/>
          </a:ln>
          <a:effectLst>
            <a:outerShdw blurRad="114300" dist="254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AFC50C8-F6DB-4520-88E7-92379EC166C6}"/>
              </a:ext>
            </a:extLst>
          </p:cNvPr>
          <p:cNvSpPr txBox="1"/>
          <p:nvPr/>
        </p:nvSpPr>
        <p:spPr>
          <a:xfrm>
            <a:off x="9846609" y="2512141"/>
            <a:ext cx="115506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lvl="0" algn="ctr" defTabSz="914102">
              <a:lnSpc>
                <a:spcPct val="90000"/>
              </a:lnSpc>
              <a:defRPr sz="1800" b="1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1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1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cs typeface="Segoe UI Semibold" panose="020B0702040204020203" pitchFamily="34" charset="0"/>
              </a:rPr>
              <a:t>Operate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A037782-C250-4350-BEE0-FF83B972A074}"/>
              </a:ext>
            </a:extLst>
          </p:cNvPr>
          <p:cNvSpPr txBox="1"/>
          <p:nvPr/>
        </p:nvSpPr>
        <p:spPr>
          <a:xfrm>
            <a:off x="7142963" y="2528988"/>
            <a:ext cx="1039067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lvl="0" algn="ctr" defTabSz="914102">
              <a:lnSpc>
                <a:spcPct val="90000"/>
              </a:lnSpc>
              <a:defRPr sz="1800" b="1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1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1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cs typeface="Segoe UI Semibold" panose="020B0702040204020203" pitchFamily="34" charset="0"/>
              </a:rPr>
              <a:t>Deploy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DBDB8F2F-34D7-4A9A-AA3D-2832673E6185}"/>
              </a:ext>
            </a:extLst>
          </p:cNvPr>
          <p:cNvSpPr/>
          <p:nvPr/>
        </p:nvSpPr>
        <p:spPr>
          <a:xfrm>
            <a:off x="2521991" y="2530896"/>
            <a:ext cx="1400769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1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Build/Test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7533FD1-CAA3-4365-87B6-9741DC8BB8D5}"/>
              </a:ext>
            </a:extLst>
          </p:cNvPr>
          <p:cNvSpPr/>
          <p:nvPr/>
        </p:nvSpPr>
        <p:spPr>
          <a:xfrm>
            <a:off x="559098" y="2512141"/>
            <a:ext cx="80022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1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45A2B4-752B-4E27-8650-81BB78F983A6}"/>
              </a:ext>
            </a:extLst>
          </p:cNvPr>
          <p:cNvCxnSpPr/>
          <p:nvPr/>
        </p:nvCxnSpPr>
        <p:spPr>
          <a:xfrm>
            <a:off x="1851103" y="2258936"/>
            <a:ext cx="0" cy="825553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E2655E6-BEF4-429C-883E-3AE375080509}"/>
              </a:ext>
            </a:extLst>
          </p:cNvPr>
          <p:cNvCxnSpPr/>
          <p:nvPr/>
        </p:nvCxnSpPr>
        <p:spPr>
          <a:xfrm>
            <a:off x="9173737" y="2229233"/>
            <a:ext cx="0" cy="825553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Left 7">
            <a:extLst>
              <a:ext uri="{FF2B5EF4-FFF2-40B4-BE49-F238E27FC236}">
                <a16:creationId xmlns:a16="http://schemas.microsoft.com/office/drawing/2014/main" id="{4826A0B9-35D9-40F3-BFFD-1F1D11D815F5}"/>
              </a:ext>
            </a:extLst>
          </p:cNvPr>
          <p:cNvSpPr/>
          <p:nvPr/>
        </p:nvSpPr>
        <p:spPr bwMode="auto">
          <a:xfrm>
            <a:off x="5543776" y="3602854"/>
            <a:ext cx="6231895" cy="1203469"/>
          </a:xfrm>
          <a:prstGeom prst="leftArrow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666D782-6DEA-487F-B615-252DE2AD54FC}"/>
              </a:ext>
            </a:extLst>
          </p:cNvPr>
          <p:cNvSpPr txBox="1"/>
          <p:nvPr/>
        </p:nvSpPr>
        <p:spPr>
          <a:xfrm>
            <a:off x="3265979" y="6286729"/>
            <a:ext cx="27801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DevOps            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5ECD7C3C-6503-4EA8-99EE-AD9F2C61A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8238" y="4890463"/>
            <a:ext cx="1052736" cy="105273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C974C-1FDA-4240-94C4-FCE25B84C573}"/>
              </a:ext>
            </a:extLst>
          </p:cNvPr>
          <p:cNvGrpSpPr/>
          <p:nvPr/>
        </p:nvGrpSpPr>
        <p:grpSpPr>
          <a:xfrm>
            <a:off x="5333858" y="4915399"/>
            <a:ext cx="2177522" cy="1694495"/>
            <a:chOff x="5333858" y="4915399"/>
            <a:chExt cx="2177522" cy="169449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78496645-7C2E-4E99-BD6B-69A97B54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2078" y="4915399"/>
              <a:ext cx="1043446" cy="1027800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0B4400-E7C5-449C-AC5C-685C25F0344F}"/>
                </a:ext>
              </a:extLst>
            </p:cNvPr>
            <p:cNvSpPr/>
            <p:nvPr/>
          </p:nvSpPr>
          <p:spPr>
            <a:xfrm>
              <a:off x="6046107" y="6240562"/>
              <a:ext cx="14652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Policy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21" name="plus" title="Icon of a plus sign">
              <a:extLst>
                <a:ext uri="{FF2B5EF4-FFF2-40B4-BE49-F238E27FC236}">
                  <a16:creationId xmlns:a16="http://schemas.microsoft.com/office/drawing/2014/main" id="{BC8EA96D-4DA1-4B87-B81D-267C0A0101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3858" y="5773397"/>
              <a:ext cx="365760" cy="365760"/>
            </a:xfrm>
            <a:custGeom>
              <a:avLst/>
              <a:gdLst>
                <a:gd name="T0" fmla="*/ 0 w 256"/>
                <a:gd name="T1" fmla="*/ 128 h 256"/>
                <a:gd name="T2" fmla="*/ 256 w 256"/>
                <a:gd name="T3" fmla="*/ 128 h 256"/>
                <a:gd name="T4" fmla="*/ 128 w 256"/>
                <a:gd name="T5" fmla="*/ 0 h 256"/>
                <a:gd name="T6" fmla="*/ 128 w 256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56">
                  <a:moveTo>
                    <a:pt x="0" y="128"/>
                  </a:moveTo>
                  <a:lnTo>
                    <a:pt x="256" y="128"/>
                  </a:lnTo>
                  <a:moveTo>
                    <a:pt x="128" y="0"/>
                  </a:moveTo>
                  <a:lnTo>
                    <a:pt x="128" y="256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BEB838EE-F14E-413B-91A0-A06C96C3F1D9}"/>
              </a:ext>
            </a:extLst>
          </p:cNvPr>
          <p:cNvSpPr txBox="1"/>
          <p:nvPr/>
        </p:nvSpPr>
        <p:spPr>
          <a:xfrm>
            <a:off x="588263" y="1052310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13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Shift left to deliver compliant code faster </a:t>
            </a: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63BDD829-F54A-477E-9AB3-00E2D701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Enforce policies as part of the development 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CFFFA0-221D-4A1A-BAFE-FEB6832FF887}"/>
              </a:ext>
            </a:extLst>
          </p:cNvPr>
          <p:cNvGrpSpPr/>
          <p:nvPr/>
        </p:nvGrpSpPr>
        <p:grpSpPr>
          <a:xfrm>
            <a:off x="8378020" y="4032830"/>
            <a:ext cx="1232603" cy="400110"/>
            <a:chOff x="8378020" y="4032830"/>
            <a:chExt cx="1232603" cy="400110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03D3A97-4639-4EEB-94C2-55EF6033DF98}"/>
                </a:ext>
              </a:extLst>
            </p:cNvPr>
            <p:cNvSpPr txBox="1"/>
            <p:nvPr/>
          </p:nvSpPr>
          <p:spPr>
            <a:xfrm>
              <a:off x="8696395" y="4032830"/>
              <a:ext cx="9142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Security</a:t>
              </a:r>
            </a:p>
          </p:txBody>
        </p:sp>
        <p:sp>
          <p:nvSpPr>
            <p:cNvPr id="78" name="shield_3" title="Icon of a shield with an exclamation point inside">
              <a:extLst>
                <a:ext uri="{FF2B5EF4-FFF2-40B4-BE49-F238E27FC236}">
                  <a16:creationId xmlns:a16="http://schemas.microsoft.com/office/drawing/2014/main" id="{FBA8F9E0-A672-48E6-B3A8-0EF888646C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78020" y="4079703"/>
              <a:ext cx="275873" cy="279601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A91036-02D3-4327-8776-A12673211B9C}"/>
              </a:ext>
            </a:extLst>
          </p:cNvPr>
          <p:cNvGrpSpPr/>
          <p:nvPr/>
        </p:nvGrpSpPr>
        <p:grpSpPr>
          <a:xfrm>
            <a:off x="6804600" y="4009504"/>
            <a:ext cx="1522968" cy="423436"/>
            <a:chOff x="6804600" y="4009504"/>
            <a:chExt cx="1522968" cy="423436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508087C-5C71-46A3-8830-33B7E30A3A5C}"/>
                </a:ext>
              </a:extLst>
            </p:cNvPr>
            <p:cNvSpPr txBox="1"/>
            <p:nvPr/>
          </p:nvSpPr>
          <p:spPr>
            <a:xfrm>
              <a:off x="7096894" y="4032830"/>
              <a:ext cx="12306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Policy</a:t>
              </a:r>
            </a:p>
          </p:txBody>
        </p:sp>
        <p:sp>
          <p:nvSpPr>
            <p:cNvPr id="82" name="Trackers_EADF" title="Icon of a clipboard with a checklist on it">
              <a:extLst>
                <a:ext uri="{FF2B5EF4-FFF2-40B4-BE49-F238E27FC236}">
                  <a16:creationId xmlns:a16="http://schemas.microsoft.com/office/drawing/2014/main" id="{CF6AFC19-E683-4C6C-94CD-D1591D441EB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04600" y="4009504"/>
              <a:ext cx="268242" cy="365760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D9487C-19B7-4983-A876-C86912E191D6}"/>
              </a:ext>
            </a:extLst>
          </p:cNvPr>
          <p:cNvGrpSpPr/>
          <p:nvPr/>
        </p:nvGrpSpPr>
        <p:grpSpPr>
          <a:xfrm>
            <a:off x="9953111" y="4032830"/>
            <a:ext cx="1539116" cy="400110"/>
            <a:chOff x="9953111" y="4032830"/>
            <a:chExt cx="1539116" cy="400110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3BF076E-74CC-4D2A-BF6A-838A52230416}"/>
                </a:ext>
              </a:extLst>
            </p:cNvPr>
            <p:cNvSpPr txBox="1"/>
            <p:nvPr/>
          </p:nvSpPr>
          <p:spPr>
            <a:xfrm>
              <a:off x="10261553" y="4032830"/>
              <a:ext cx="12306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ctr">
              <a:spAutoFit/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Monitoring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86" name="binoculars" title="Icon of binoculars">
              <a:extLst>
                <a:ext uri="{FF2B5EF4-FFF2-40B4-BE49-F238E27FC236}">
                  <a16:creationId xmlns:a16="http://schemas.microsoft.com/office/drawing/2014/main" id="{29C49ABD-14D6-4F19-AFBD-4B384B2B2B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53111" y="4095725"/>
              <a:ext cx="297904" cy="274320"/>
            </a:xfrm>
            <a:custGeom>
              <a:avLst/>
              <a:gdLst>
                <a:gd name="T0" fmla="*/ 0 w 331"/>
                <a:gd name="T1" fmla="*/ 239 h 306"/>
                <a:gd name="T2" fmla="*/ 67 w 331"/>
                <a:gd name="T3" fmla="*/ 172 h 306"/>
                <a:gd name="T4" fmla="*/ 134 w 331"/>
                <a:gd name="T5" fmla="*/ 239 h 306"/>
                <a:gd name="T6" fmla="*/ 67 w 331"/>
                <a:gd name="T7" fmla="*/ 306 h 306"/>
                <a:gd name="T8" fmla="*/ 0 w 331"/>
                <a:gd name="T9" fmla="*/ 239 h 306"/>
                <a:gd name="T10" fmla="*/ 264 w 331"/>
                <a:gd name="T11" fmla="*/ 306 h 306"/>
                <a:gd name="T12" fmla="*/ 331 w 331"/>
                <a:gd name="T13" fmla="*/ 239 h 306"/>
                <a:gd name="T14" fmla="*/ 264 w 331"/>
                <a:gd name="T15" fmla="*/ 172 h 306"/>
                <a:gd name="T16" fmla="*/ 197 w 331"/>
                <a:gd name="T17" fmla="*/ 239 h 306"/>
                <a:gd name="T18" fmla="*/ 264 w 331"/>
                <a:gd name="T19" fmla="*/ 306 h 306"/>
                <a:gd name="T20" fmla="*/ 324 w 331"/>
                <a:gd name="T21" fmla="*/ 209 h 306"/>
                <a:gd name="T22" fmla="*/ 264 w 331"/>
                <a:gd name="T23" fmla="*/ 34 h 306"/>
                <a:gd name="T24" fmla="*/ 231 w 331"/>
                <a:gd name="T25" fmla="*/ 0 h 306"/>
                <a:gd name="T26" fmla="*/ 197 w 331"/>
                <a:gd name="T27" fmla="*/ 34 h 306"/>
                <a:gd name="T28" fmla="*/ 197 w 331"/>
                <a:gd name="T29" fmla="*/ 239 h 306"/>
                <a:gd name="T30" fmla="*/ 134 w 331"/>
                <a:gd name="T31" fmla="*/ 239 h 306"/>
                <a:gd name="T32" fmla="*/ 134 w 331"/>
                <a:gd name="T33" fmla="*/ 34 h 306"/>
                <a:gd name="T34" fmla="*/ 100 w 331"/>
                <a:gd name="T35" fmla="*/ 0 h 306"/>
                <a:gd name="T36" fmla="*/ 67 w 331"/>
                <a:gd name="T37" fmla="*/ 34 h 306"/>
                <a:gd name="T38" fmla="*/ 4 w 331"/>
                <a:gd name="T39" fmla="*/ 217 h 306"/>
                <a:gd name="T40" fmla="*/ 134 w 331"/>
                <a:gd name="T41" fmla="*/ 87 h 306"/>
                <a:gd name="T42" fmla="*/ 197 w 331"/>
                <a:gd name="T43" fmla="*/ 87 h 306"/>
                <a:gd name="T44" fmla="*/ 134 w 331"/>
                <a:gd name="T45" fmla="*/ 154 h 306"/>
                <a:gd name="T46" fmla="*/ 197 w 331"/>
                <a:gd name="T47" fmla="*/ 1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1" h="306">
                  <a:moveTo>
                    <a:pt x="0" y="239"/>
                  </a:moveTo>
                  <a:cubicBezTo>
                    <a:pt x="0" y="202"/>
                    <a:pt x="30" y="172"/>
                    <a:pt x="67" y="172"/>
                  </a:cubicBezTo>
                  <a:cubicBezTo>
                    <a:pt x="104" y="172"/>
                    <a:pt x="134" y="202"/>
                    <a:pt x="134" y="239"/>
                  </a:cubicBezTo>
                  <a:cubicBezTo>
                    <a:pt x="134" y="276"/>
                    <a:pt x="104" y="306"/>
                    <a:pt x="67" y="306"/>
                  </a:cubicBezTo>
                  <a:cubicBezTo>
                    <a:pt x="30" y="306"/>
                    <a:pt x="0" y="276"/>
                    <a:pt x="0" y="239"/>
                  </a:cubicBezTo>
                  <a:close/>
                  <a:moveTo>
                    <a:pt x="264" y="306"/>
                  </a:moveTo>
                  <a:cubicBezTo>
                    <a:pt x="301" y="306"/>
                    <a:pt x="331" y="276"/>
                    <a:pt x="331" y="239"/>
                  </a:cubicBezTo>
                  <a:cubicBezTo>
                    <a:pt x="331" y="202"/>
                    <a:pt x="301" y="172"/>
                    <a:pt x="264" y="172"/>
                  </a:cubicBezTo>
                  <a:cubicBezTo>
                    <a:pt x="227" y="172"/>
                    <a:pt x="197" y="202"/>
                    <a:pt x="197" y="239"/>
                  </a:cubicBezTo>
                  <a:cubicBezTo>
                    <a:pt x="197" y="276"/>
                    <a:pt x="227" y="306"/>
                    <a:pt x="264" y="306"/>
                  </a:cubicBezTo>
                  <a:close/>
                  <a:moveTo>
                    <a:pt x="324" y="209"/>
                  </a:moveTo>
                  <a:cubicBezTo>
                    <a:pt x="264" y="34"/>
                    <a:pt x="264" y="34"/>
                    <a:pt x="264" y="34"/>
                  </a:cubicBezTo>
                  <a:cubicBezTo>
                    <a:pt x="258" y="15"/>
                    <a:pt x="249" y="0"/>
                    <a:pt x="231" y="0"/>
                  </a:cubicBezTo>
                  <a:cubicBezTo>
                    <a:pt x="212" y="0"/>
                    <a:pt x="197" y="15"/>
                    <a:pt x="197" y="34"/>
                  </a:cubicBezTo>
                  <a:cubicBezTo>
                    <a:pt x="197" y="239"/>
                    <a:pt x="197" y="239"/>
                    <a:pt x="197" y="239"/>
                  </a:cubicBezTo>
                  <a:moveTo>
                    <a:pt x="134" y="239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4" y="15"/>
                    <a:pt x="119" y="0"/>
                    <a:pt x="100" y="0"/>
                  </a:cubicBezTo>
                  <a:cubicBezTo>
                    <a:pt x="82" y="0"/>
                    <a:pt x="72" y="15"/>
                    <a:pt x="67" y="34"/>
                  </a:cubicBezTo>
                  <a:cubicBezTo>
                    <a:pt x="4" y="217"/>
                    <a:pt x="4" y="217"/>
                    <a:pt x="4" y="217"/>
                  </a:cubicBezTo>
                  <a:moveTo>
                    <a:pt x="134" y="87"/>
                  </a:moveTo>
                  <a:cubicBezTo>
                    <a:pt x="197" y="87"/>
                    <a:pt x="197" y="87"/>
                    <a:pt x="197" y="87"/>
                  </a:cubicBezTo>
                  <a:moveTo>
                    <a:pt x="134" y="154"/>
                  </a:moveTo>
                  <a:cubicBezTo>
                    <a:pt x="197" y="154"/>
                    <a:pt x="197" y="154"/>
                    <a:pt x="197" y="154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53D688-A219-483D-AFE8-E1C7347A56A1}"/>
              </a:ext>
            </a:extLst>
          </p:cNvPr>
          <p:cNvCxnSpPr/>
          <p:nvPr/>
        </p:nvCxnSpPr>
        <p:spPr>
          <a:xfrm>
            <a:off x="5460575" y="2258936"/>
            <a:ext cx="0" cy="825553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C99F0B-4F36-4756-8F1E-F9BF6B84EE01}"/>
              </a:ext>
            </a:extLst>
          </p:cNvPr>
          <p:cNvGrpSpPr/>
          <p:nvPr/>
        </p:nvGrpSpPr>
        <p:grpSpPr>
          <a:xfrm>
            <a:off x="4579798" y="1854664"/>
            <a:ext cx="1921113" cy="1666478"/>
            <a:chOff x="4579798" y="1854664"/>
            <a:chExt cx="1921113" cy="16664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005AD8-D19A-415A-A682-9F30875BAD14}"/>
                </a:ext>
              </a:extLst>
            </p:cNvPr>
            <p:cNvGrpSpPr/>
            <p:nvPr/>
          </p:nvGrpSpPr>
          <p:grpSpPr>
            <a:xfrm>
              <a:off x="6316245" y="1856394"/>
              <a:ext cx="184666" cy="1664748"/>
              <a:chOff x="2124673" y="2295425"/>
              <a:chExt cx="164160" cy="1599158"/>
            </a:xfrm>
            <a:solidFill>
              <a:schemeClr val="accent5"/>
            </a:solidFill>
          </p:grpSpPr>
          <p:sp>
            <p:nvSpPr>
              <p:cNvPr id="48" name="Right Triangle 47">
                <a:extLst>
                  <a:ext uri="{FF2B5EF4-FFF2-40B4-BE49-F238E27FC236}">
                    <a16:creationId xmlns:a16="http://schemas.microsoft.com/office/drawing/2014/main" id="{931211F1-C27B-4CB5-9E03-9BF95CEE57AD}"/>
                  </a:ext>
                </a:extLst>
              </p:cNvPr>
              <p:cNvSpPr/>
              <p:nvPr/>
            </p:nvSpPr>
            <p:spPr bwMode="auto">
              <a:xfrm>
                <a:off x="2124673" y="2295425"/>
                <a:ext cx="164160" cy="282770"/>
              </a:xfrm>
              <a:prstGeom prst="rt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5F626A7D-0A94-4B6A-BA68-A25A1C915E43}"/>
                  </a:ext>
                </a:extLst>
              </p:cNvPr>
              <p:cNvSpPr/>
              <p:nvPr/>
            </p:nvSpPr>
            <p:spPr bwMode="auto">
              <a:xfrm flipV="1">
                <a:off x="2124673" y="3626635"/>
                <a:ext cx="164160" cy="267948"/>
              </a:xfrm>
              <a:prstGeom prst="rt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2CABE-DF4B-4CC8-8C44-CBEFA5A04A5F}"/>
                </a:ext>
              </a:extLst>
            </p:cNvPr>
            <p:cNvSpPr txBox="1"/>
            <p:nvPr/>
          </p:nvSpPr>
          <p:spPr>
            <a:xfrm rot="16200000">
              <a:off x="3913669" y="2623229"/>
              <a:ext cx="15169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Policy as Code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32968B5-018C-4BEA-9E86-E0330CDD08F6}"/>
                </a:ext>
              </a:extLst>
            </p:cNvPr>
            <p:cNvSpPr/>
            <p:nvPr/>
          </p:nvSpPr>
          <p:spPr bwMode="auto">
            <a:xfrm>
              <a:off x="4779835" y="1854664"/>
              <a:ext cx="1534901" cy="1666478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5CFB34A-B91F-4EAD-AD8D-1242C74DDCD2}"/>
                </a:ext>
              </a:extLst>
            </p:cNvPr>
            <p:cNvGrpSpPr/>
            <p:nvPr/>
          </p:nvGrpSpPr>
          <p:grpSpPr>
            <a:xfrm>
              <a:off x="4733454" y="1906418"/>
              <a:ext cx="1620644" cy="1437439"/>
              <a:chOff x="541882" y="2361639"/>
              <a:chExt cx="1620644" cy="143743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16924-556E-4ADD-B3A6-FF5C015786FC}"/>
                  </a:ext>
                </a:extLst>
              </p:cNvPr>
              <p:cNvSpPr txBox="1"/>
              <p:nvPr/>
            </p:nvSpPr>
            <p:spPr>
              <a:xfrm>
                <a:off x="813799" y="2361639"/>
                <a:ext cx="113494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91440" rIns="91440" bIns="91440" rtlCol="0" anchor="t">
                <a:spAutoFit/>
              </a:bodyPr>
              <a:lstStyle>
                <a:defPPr>
                  <a:defRPr lang="en-US"/>
                </a:defPPr>
                <a:lvl1pPr marR="0" lvl="0" indent="0" algn="ctr" defTabSz="89604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8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</a:defRPr>
                </a:lvl1pPr>
              </a:lstStyle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Pre-flight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DBD84F-AA19-4048-A9C7-2B8270D80912}"/>
                  </a:ext>
                </a:extLst>
              </p:cNvPr>
              <p:cNvSpPr txBox="1"/>
              <p:nvPr/>
            </p:nvSpPr>
            <p:spPr>
              <a:xfrm>
                <a:off x="541882" y="3368191"/>
                <a:ext cx="1620644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91440" rIns="91440" bIns="91440" rtlCol="0" anchor="t">
                <a:spAutoFit/>
              </a:bodyPr>
              <a:lstStyle>
                <a:defPPr>
                  <a:defRPr lang="en-US"/>
                </a:defPPr>
                <a:lvl1pPr marR="0" lvl="0" indent="0" algn="ctr" defTabSz="89604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8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</a:defRPr>
                </a:lvl1pPr>
              </a:lstStyle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Authoring</a:t>
                </a: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B3645CE-05F0-42A9-A87D-764C43F59669}"/>
                  </a:ext>
                </a:extLst>
              </p:cNvPr>
              <p:cNvSpPr/>
              <p:nvPr/>
            </p:nvSpPr>
            <p:spPr bwMode="auto">
              <a:xfrm>
                <a:off x="898513" y="3336694"/>
                <a:ext cx="914400" cy="0"/>
              </a:xfrm>
              <a:custGeom>
                <a:avLst/>
                <a:gdLst>
                  <a:gd name="connsiteX0" fmla="*/ 0 w 1104900"/>
                  <a:gd name="connsiteY0" fmla="*/ 0 h 0"/>
                  <a:gd name="connsiteX1" fmla="*/ 1104900 w 1104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4900">
                    <a:moveTo>
                      <a:pt x="0" y="0"/>
                    </a:moveTo>
                    <a:lnTo>
                      <a:pt x="11049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5FA55CE-8208-4E41-8445-2F59F055CA32}"/>
                  </a:ext>
                </a:extLst>
              </p:cNvPr>
              <p:cNvSpPr/>
              <p:nvPr/>
            </p:nvSpPr>
            <p:spPr bwMode="auto">
              <a:xfrm>
                <a:off x="898513" y="2842815"/>
                <a:ext cx="914400" cy="0"/>
              </a:xfrm>
              <a:custGeom>
                <a:avLst/>
                <a:gdLst>
                  <a:gd name="connsiteX0" fmla="*/ 0 w 1104900"/>
                  <a:gd name="connsiteY0" fmla="*/ 0 h 0"/>
                  <a:gd name="connsiteX1" fmla="*/ 1104900 w 1104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4900">
                    <a:moveTo>
                      <a:pt x="0" y="0"/>
                    </a:moveTo>
                    <a:lnTo>
                      <a:pt x="11049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35BAA3-AEE0-4BE3-A152-AD110E5BE063}"/>
                </a:ext>
              </a:extLst>
            </p:cNvPr>
            <p:cNvSpPr txBox="1"/>
            <p:nvPr/>
          </p:nvSpPr>
          <p:spPr>
            <a:xfrm>
              <a:off x="5005371" y="2426567"/>
              <a:ext cx="113494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Validation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2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svg="http://schemas.microsoft.com/office/drawing/2016/SVG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2A656-DC97-44D4-A6ED-639EBE9F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332" y="292336"/>
            <a:ext cx="6882981" cy="6273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D1D37F-9777-4AC2-B701-65A67F74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025650"/>
            <a:ext cx="3768898" cy="110799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Demo</a:t>
            </a:r>
            <a:br>
              <a:rPr lang="en-US" dirty="0"/>
            </a:br>
            <a:r>
              <a:rPr lang="en-US" dirty="0"/>
              <a:t>Governance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0DB300-56F9-4998-A4CB-88B57CC4CA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080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D37F-9777-4AC2-B701-65A67F74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Azure Cost Management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B71202-9E67-469A-AAB4-E5584E2B306C}"/>
              </a:ext>
            </a:extLst>
          </p:cNvPr>
          <p:cNvGrpSpPr/>
          <p:nvPr/>
        </p:nvGrpSpPr>
        <p:grpSpPr>
          <a:xfrm>
            <a:off x="5143474" y="2096700"/>
            <a:ext cx="6590720" cy="3747809"/>
            <a:chOff x="5123981" y="3367540"/>
            <a:chExt cx="7162924" cy="40731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B1062C-7563-4329-A19E-D5C36F89B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10"/>
            <a:stretch/>
          </p:blipFill>
          <p:spPr>
            <a:xfrm>
              <a:off x="5123981" y="3367540"/>
              <a:ext cx="7162924" cy="407319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21B5F-2BBA-4E77-B644-C90753ADEDE8}"/>
                </a:ext>
              </a:extLst>
            </p:cNvPr>
            <p:cNvSpPr/>
            <p:nvPr/>
          </p:nvSpPr>
          <p:spPr bwMode="auto">
            <a:xfrm>
              <a:off x="11663584" y="3376774"/>
              <a:ext cx="147761" cy="116600"/>
            </a:xfrm>
            <a:prstGeom prst="rect">
              <a:avLst/>
            </a:prstGeom>
            <a:solidFill>
              <a:srgbClr val="1C1C1C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B19682-2E9F-4FF3-B18F-EFBEC61D07DE}"/>
              </a:ext>
            </a:extLst>
          </p:cNvPr>
          <p:cNvSpPr txBox="1"/>
          <p:nvPr/>
        </p:nvSpPr>
        <p:spPr>
          <a:xfrm>
            <a:off x="588263" y="1052310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Now available in preview on Azure portal for EA customers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ABAEE6-4B19-40F7-BA9A-8DA552357F2A}"/>
              </a:ext>
            </a:extLst>
          </p:cNvPr>
          <p:cNvGrpSpPr/>
          <p:nvPr/>
        </p:nvGrpSpPr>
        <p:grpSpPr>
          <a:xfrm>
            <a:off x="10507813" y="-75812"/>
            <a:ext cx="1713379" cy="1789191"/>
            <a:chOff x="10507813" y="-75812"/>
            <a:chExt cx="1713379" cy="1789191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725C9A-1F22-42F5-9AA9-573AE1DB3EC4}"/>
                </a:ext>
              </a:extLst>
            </p:cNvPr>
            <p:cNvSpPr/>
            <p:nvPr/>
          </p:nvSpPr>
          <p:spPr>
            <a:xfrm rot="16200000" flipH="1">
              <a:off x="10507813" y="0"/>
              <a:ext cx="1713379" cy="1713379"/>
            </a:xfrm>
            <a:custGeom>
              <a:avLst/>
              <a:gdLst>
                <a:gd name="connsiteX0" fmla="*/ 0 w 2480204"/>
                <a:gd name="connsiteY0" fmla="*/ 1060174 h 2480204"/>
                <a:gd name="connsiteX1" fmla="*/ 0 w 2480204"/>
                <a:gd name="connsiteY1" fmla="*/ 0 h 2480204"/>
                <a:gd name="connsiteX2" fmla="*/ 2480204 w 2480204"/>
                <a:gd name="connsiteY2" fmla="*/ 2480204 h 2480204"/>
                <a:gd name="connsiteX3" fmla="*/ 1420030 w 2480204"/>
                <a:gd name="connsiteY3" fmla="*/ 2480204 h 248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204" h="2480204">
                  <a:moveTo>
                    <a:pt x="0" y="1060174"/>
                  </a:moveTo>
                  <a:lnTo>
                    <a:pt x="0" y="0"/>
                  </a:lnTo>
                  <a:lnTo>
                    <a:pt x="2480204" y="2480204"/>
                  </a:lnTo>
                  <a:lnTo>
                    <a:pt x="1420030" y="248020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F10EC6-FB3C-4AE5-A202-F8FD99FBF93C}"/>
                </a:ext>
              </a:extLst>
            </p:cNvPr>
            <p:cNvSpPr txBox="1"/>
            <p:nvPr/>
          </p:nvSpPr>
          <p:spPr>
            <a:xfrm rot="2700000">
              <a:off x="10790395" y="520731"/>
              <a:ext cx="150086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NEW!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17EBB288-53E0-443D-B509-700323BAEE4F}"/>
              </a:ext>
            </a:extLst>
          </p:cNvPr>
          <p:cNvSpPr txBox="1">
            <a:spLocks/>
          </p:cNvSpPr>
          <p:nvPr/>
        </p:nvSpPr>
        <p:spPr>
          <a:xfrm>
            <a:off x="590105" y="2668621"/>
            <a:ext cx="4352846" cy="21441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SzPct val="90000"/>
              <a:defRPr/>
            </a:pPr>
            <a:r>
              <a:rPr lang="en-US" sz="2000" spc="0">
                <a:latin typeface="Segoe UI"/>
                <a:cs typeface="Segoe UI Semilight" panose="020B0402040204020203" pitchFamily="34" charset="0"/>
              </a:rPr>
              <a:t>Native </a:t>
            </a:r>
            <a:r>
              <a:rPr lang="en-US" sz="2000" spc="0" dirty="0">
                <a:latin typeface="Segoe UI"/>
                <a:cs typeface="Segoe UI Semilight" panose="020B0402040204020203" pitchFamily="34" charset="0"/>
              </a:rPr>
              <a:t>within </a:t>
            </a:r>
            <a:r>
              <a:rPr lang="en-US" sz="2000" spc="0">
                <a:latin typeface="Segoe UI"/>
                <a:cs typeface="Segoe UI Semilight" panose="020B0402040204020203" pitchFamily="34" charset="0"/>
              </a:rPr>
              <a:t>Azure </a:t>
            </a:r>
            <a:r>
              <a:rPr lang="en-US" sz="2000" spc="0" dirty="0">
                <a:latin typeface="Segoe UI"/>
                <a:cs typeface="Segoe UI Semilight" panose="020B0402040204020203" pitchFamily="34" charset="0"/>
              </a:rPr>
              <a:t>Portal</a:t>
            </a:r>
            <a:r>
              <a:rPr lang="en-US" sz="2000" spc="0">
                <a:latin typeface="Segoe UI"/>
                <a:cs typeface="Segoe UI Semilight" panose="020B0402040204020203" pitchFamily="34" charset="0"/>
              </a:rPr>
              <a:t>, on by default with improved experience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SzPct val="90000"/>
              <a:defRPr/>
            </a:pPr>
            <a:r>
              <a:rPr lang="en-US" sz="2000" kern="0" spc="0" dirty="0">
                <a:ln>
                  <a:noFill/>
                </a:ln>
                <a:solidFill>
                  <a:srgbClr val="1A1A1A"/>
                </a:solidFill>
                <a:latin typeface="Segoe UI" panose="020B0502040204020203" pitchFamily="34" charset="0"/>
                <a:ea typeface="Segoe UI Light" charset="0"/>
              </a:rPr>
              <a:t>Monitor cloud usage and spend in a single, unified view</a:t>
            </a:r>
          </a:p>
          <a:p>
            <a:pPr>
              <a:buSzPct val="90000"/>
              <a:defRPr/>
            </a:pPr>
            <a:r>
              <a:rPr lang="en-US" sz="2000" kern="0" spc="0" dirty="0">
                <a:latin typeface="Segoe UI"/>
              </a:rPr>
              <a:t>Extend </a:t>
            </a:r>
            <a:r>
              <a:rPr lang="en-US" sz="2000" kern="0" spc="0">
                <a:latin typeface="Segoe UI"/>
              </a:rPr>
              <a:t>cost management to </a:t>
            </a:r>
            <a:r>
              <a:rPr lang="en-US" sz="2000" kern="0" spc="0" dirty="0" err="1">
                <a:latin typeface="Segoe UI"/>
              </a:rPr>
              <a:t>PowerBI</a:t>
            </a:r>
            <a:r>
              <a:rPr lang="en-US" sz="2000" kern="0" spc="0" dirty="0">
                <a:latin typeface="Segoe UI"/>
              </a:rPr>
              <a:t> or to your custom applications</a:t>
            </a:r>
            <a:endParaRPr lang="en-US" sz="2000" kern="0" spc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8085438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6FF9-8AF3-4C0A-89F9-1E4E0FB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4830064" cy="498598"/>
          </a:xfrm>
        </p:spPr>
        <p:txBody>
          <a:bodyPr/>
          <a:lstStyle/>
          <a:p>
            <a:r>
              <a:rPr lang="en-US" dirty="0"/>
              <a:t>Securing your Azure and hybrid resources</a:t>
            </a:r>
          </a:p>
        </p:txBody>
      </p:sp>
    </p:spTree>
    <p:extLst>
      <p:ext uri="{BB962C8B-B14F-4D97-AF65-F5344CB8AC3E}">
        <p14:creationId xmlns:p14="http://schemas.microsoft.com/office/powerpoint/2010/main" val="414960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1">
            <a:extLst>
              <a:ext uri="{FF2B5EF4-FFF2-40B4-BE49-F238E27FC236}">
                <a16:creationId xmlns:a16="http://schemas.microsoft.com/office/drawing/2014/main" id="{8E6464DE-0960-4464-B535-9CB48D52C058}"/>
              </a:ext>
            </a:extLst>
          </p:cNvPr>
          <p:cNvSpPr txBox="1">
            <a:spLocks/>
          </p:cNvSpPr>
          <p:nvPr/>
        </p:nvSpPr>
        <p:spPr>
          <a:xfrm>
            <a:off x="569516" y="3453832"/>
            <a:ext cx="3925363" cy="141577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2400" spc="0" dirty="0">
                <a:solidFill>
                  <a:schemeClr val="tx1"/>
                </a:solidFill>
                <a:latin typeface="Segoe UI"/>
                <a:cs typeface="Segoe UI Semilight" panose="020B0402040204020203" pitchFamily="34" charset="0"/>
              </a:rPr>
              <a:t>$1B+ annual investments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2400" spc="0" dirty="0">
                <a:solidFill>
                  <a:schemeClr val="tx1"/>
                </a:solidFill>
                <a:latin typeface="Segoe UI"/>
                <a:cs typeface="Segoe UI Semilight" panose="020B0402040204020203" pitchFamily="34" charset="0"/>
              </a:rPr>
              <a:t>Over 3500 security experts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2400" spc="0" dirty="0">
                <a:solidFill>
                  <a:schemeClr val="tx1"/>
                </a:solidFill>
                <a:latin typeface="Segoe UI"/>
                <a:cs typeface="Segoe UI Semilight" panose="020B0402040204020203" pitchFamily="34" charset="0"/>
              </a:rPr>
              <a:t>Trillions of diverse signals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07BC0E47-3169-433B-9299-B23E0B643661}"/>
              </a:ext>
            </a:extLst>
          </p:cNvPr>
          <p:cNvSpPr txBox="1">
            <a:spLocks/>
          </p:cNvSpPr>
          <p:nvPr/>
        </p:nvSpPr>
        <p:spPr>
          <a:xfrm>
            <a:off x="436292" y="1324968"/>
            <a:ext cx="3278990" cy="18466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Gain Unmatched security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968E0023-8D6D-4759-A99C-19EDC4E01B1E}"/>
              </a:ext>
            </a:extLst>
          </p:cNvPr>
          <p:cNvSpPr/>
          <p:nvPr/>
        </p:nvSpPr>
        <p:spPr>
          <a:xfrm>
            <a:off x="5262261" y="830542"/>
            <a:ext cx="5045324" cy="5051334"/>
          </a:xfrm>
          <a:custGeom>
            <a:avLst/>
            <a:gdLst>
              <a:gd name="connsiteX0" fmla="*/ 0 w 965343"/>
              <a:gd name="connsiteY0" fmla="*/ 0 h 966493"/>
              <a:gd name="connsiteX1" fmla="*/ 366031 w 965343"/>
              <a:gd name="connsiteY1" fmla="*/ 43146 h 966493"/>
              <a:gd name="connsiteX2" fmla="*/ 481189 w 965343"/>
              <a:gd name="connsiteY2" fmla="*/ 1064 h 966493"/>
              <a:gd name="connsiteX3" fmla="*/ 481244 w 965343"/>
              <a:gd name="connsiteY3" fmla="*/ 0 h 966493"/>
              <a:gd name="connsiteX4" fmla="*/ 482672 w 965343"/>
              <a:gd name="connsiteY4" fmla="*/ 522 h 966493"/>
              <a:gd name="connsiteX5" fmla="*/ 484100 w 965343"/>
              <a:gd name="connsiteY5" fmla="*/ 0 h 966493"/>
              <a:gd name="connsiteX6" fmla="*/ 484155 w 965343"/>
              <a:gd name="connsiteY6" fmla="*/ 1064 h 966493"/>
              <a:gd name="connsiteX7" fmla="*/ 599312 w 965343"/>
              <a:gd name="connsiteY7" fmla="*/ 43146 h 966493"/>
              <a:gd name="connsiteX8" fmla="*/ 965343 w 965343"/>
              <a:gd name="connsiteY8" fmla="*/ 0 h 966493"/>
              <a:gd name="connsiteX9" fmla="*/ 965343 w 965343"/>
              <a:gd name="connsiteY9" fmla="*/ 194321 h 966493"/>
              <a:gd name="connsiteX10" fmla="*/ 522153 w 965343"/>
              <a:gd name="connsiteY10" fmla="*/ 944335 h 966493"/>
              <a:gd name="connsiteX11" fmla="*/ 484165 w 965343"/>
              <a:gd name="connsiteY11" fmla="*/ 964911 h 966493"/>
              <a:gd name="connsiteX12" fmla="*/ 484100 w 965343"/>
              <a:gd name="connsiteY12" fmla="*/ 966493 h 966493"/>
              <a:gd name="connsiteX13" fmla="*/ 482672 w 965343"/>
              <a:gd name="connsiteY13" fmla="*/ 965720 h 966493"/>
              <a:gd name="connsiteX14" fmla="*/ 481244 w 965343"/>
              <a:gd name="connsiteY14" fmla="*/ 966493 h 966493"/>
              <a:gd name="connsiteX15" fmla="*/ 481179 w 965343"/>
              <a:gd name="connsiteY15" fmla="*/ 964911 h 966493"/>
              <a:gd name="connsiteX16" fmla="*/ 443190 w 965343"/>
              <a:gd name="connsiteY16" fmla="*/ 944335 h 966493"/>
              <a:gd name="connsiteX17" fmla="*/ 0 w 965343"/>
              <a:gd name="connsiteY17" fmla="*/ 194321 h 96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65343" h="966493">
                <a:moveTo>
                  <a:pt x="0" y="0"/>
                </a:moveTo>
                <a:cubicBezTo>
                  <a:pt x="115059" y="57529"/>
                  <a:pt x="244500" y="71911"/>
                  <a:pt x="366031" y="43146"/>
                </a:cubicBezTo>
                <a:lnTo>
                  <a:pt x="481189" y="1064"/>
                </a:lnTo>
                <a:lnTo>
                  <a:pt x="481244" y="0"/>
                </a:lnTo>
                <a:lnTo>
                  <a:pt x="482672" y="522"/>
                </a:lnTo>
                <a:lnTo>
                  <a:pt x="484100" y="0"/>
                </a:lnTo>
                <a:lnTo>
                  <a:pt x="484155" y="1064"/>
                </a:lnTo>
                <a:lnTo>
                  <a:pt x="599312" y="43146"/>
                </a:lnTo>
                <a:cubicBezTo>
                  <a:pt x="720843" y="71911"/>
                  <a:pt x="850284" y="57529"/>
                  <a:pt x="965343" y="0"/>
                </a:cubicBezTo>
                <a:lnTo>
                  <a:pt x="965343" y="194321"/>
                </a:lnTo>
                <a:cubicBezTo>
                  <a:pt x="965343" y="506258"/>
                  <a:pt x="794885" y="794332"/>
                  <a:pt x="522153" y="944335"/>
                </a:cubicBezTo>
                <a:lnTo>
                  <a:pt x="484165" y="964911"/>
                </a:lnTo>
                <a:lnTo>
                  <a:pt x="484100" y="966493"/>
                </a:lnTo>
                <a:lnTo>
                  <a:pt x="482672" y="965720"/>
                </a:lnTo>
                <a:lnTo>
                  <a:pt x="481244" y="966493"/>
                </a:lnTo>
                <a:lnTo>
                  <a:pt x="481179" y="964911"/>
                </a:lnTo>
                <a:lnTo>
                  <a:pt x="443190" y="944335"/>
                </a:lnTo>
                <a:cubicBezTo>
                  <a:pt x="170458" y="794332"/>
                  <a:pt x="0" y="506258"/>
                  <a:pt x="0" y="194321"/>
                </a:cubicBezTo>
                <a:close/>
              </a:path>
            </a:pathLst>
          </a:custGeom>
          <a:solidFill>
            <a:schemeClr val="accent1"/>
          </a:solidFill>
          <a:ln w="28575" cap="rnd" cmpd="sng" algn="ctr">
            <a:noFill/>
            <a:prstDash val="sysDot"/>
          </a:ln>
          <a:effectLst/>
        </p:spPr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00" kern="0">
              <a:noFill/>
              <a:latin typeface="+mj-lt"/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7281594D-7677-41D0-9C68-C48E5B248B1B}"/>
              </a:ext>
            </a:extLst>
          </p:cNvPr>
          <p:cNvSpPr/>
          <p:nvPr/>
        </p:nvSpPr>
        <p:spPr>
          <a:xfrm>
            <a:off x="6018650" y="3670417"/>
            <a:ext cx="3524928" cy="1830610"/>
          </a:xfrm>
          <a:custGeom>
            <a:avLst/>
            <a:gdLst>
              <a:gd name="connsiteX0" fmla="*/ 0 w 3524928"/>
              <a:gd name="connsiteY0" fmla="*/ 0 h 1830610"/>
              <a:gd name="connsiteX1" fmla="*/ 3524928 w 3524928"/>
              <a:gd name="connsiteY1" fmla="*/ 0 h 1830610"/>
              <a:gd name="connsiteX2" fmla="*/ 3509221 w 3524928"/>
              <a:gd name="connsiteY2" fmla="*/ 37639 h 1830610"/>
              <a:gd name="connsiteX3" fmla="*/ 1921921 w 3524928"/>
              <a:gd name="connsiteY3" fmla="*/ 1740081 h 1830610"/>
              <a:gd name="connsiteX4" fmla="*/ 1766716 w 3524928"/>
              <a:gd name="connsiteY4" fmla="*/ 1824147 h 1830610"/>
              <a:gd name="connsiteX5" fmla="*/ 1766451 w 3524928"/>
              <a:gd name="connsiteY5" fmla="*/ 1830610 h 1830610"/>
              <a:gd name="connsiteX6" fmla="*/ 1760616 w 3524928"/>
              <a:gd name="connsiteY6" fmla="*/ 1827452 h 1830610"/>
              <a:gd name="connsiteX7" fmla="*/ 1754782 w 3524928"/>
              <a:gd name="connsiteY7" fmla="*/ 1830610 h 1830610"/>
              <a:gd name="connsiteX8" fmla="*/ 1754516 w 3524928"/>
              <a:gd name="connsiteY8" fmla="*/ 1824147 h 1830610"/>
              <a:gd name="connsiteX9" fmla="*/ 1599307 w 3524928"/>
              <a:gd name="connsiteY9" fmla="*/ 1740081 h 1830610"/>
              <a:gd name="connsiteX10" fmla="*/ 18199 w 3524928"/>
              <a:gd name="connsiteY10" fmla="*/ 43828 h 18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928" h="1830610">
                <a:moveTo>
                  <a:pt x="0" y="0"/>
                </a:moveTo>
                <a:lnTo>
                  <a:pt x="3524928" y="0"/>
                </a:lnTo>
                <a:lnTo>
                  <a:pt x="3509221" y="37639"/>
                </a:lnTo>
                <a:cubicBezTo>
                  <a:pt x="3183381" y="750118"/>
                  <a:pt x="2618348" y="1357045"/>
                  <a:pt x="1921921" y="1740081"/>
                </a:cubicBezTo>
                <a:lnTo>
                  <a:pt x="1766716" y="1824147"/>
                </a:lnTo>
                <a:cubicBezTo>
                  <a:pt x="1766626" y="1826300"/>
                  <a:pt x="1766540" y="1828457"/>
                  <a:pt x="1766451" y="1830610"/>
                </a:cubicBezTo>
                <a:lnTo>
                  <a:pt x="1760616" y="1827452"/>
                </a:lnTo>
                <a:lnTo>
                  <a:pt x="1754782" y="1830610"/>
                </a:lnTo>
                <a:cubicBezTo>
                  <a:pt x="1754692" y="1828457"/>
                  <a:pt x="1754606" y="1826300"/>
                  <a:pt x="1754516" y="1824147"/>
                </a:cubicBezTo>
                <a:lnTo>
                  <a:pt x="1599307" y="1740081"/>
                </a:lnTo>
                <a:cubicBezTo>
                  <a:pt x="902880" y="1357045"/>
                  <a:pt x="341385" y="753654"/>
                  <a:pt x="18199" y="4382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kern="0">
              <a:noFill/>
              <a:latin typeface="+mj-lt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F45ED6-E1E4-4EF2-959D-52C0BF6A9887}"/>
              </a:ext>
            </a:extLst>
          </p:cNvPr>
          <p:cNvSpPr txBox="1"/>
          <p:nvPr/>
        </p:nvSpPr>
        <p:spPr>
          <a:xfrm>
            <a:off x="6771472" y="3846619"/>
            <a:ext cx="20269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Secure Foundation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5D91A6A-8C7D-46B3-9D33-2505EF7998A6}"/>
              </a:ext>
            </a:extLst>
          </p:cNvPr>
          <p:cNvSpPr txBox="1"/>
          <p:nvPr/>
        </p:nvSpPr>
        <p:spPr>
          <a:xfrm>
            <a:off x="7340603" y="4240067"/>
            <a:ext cx="88864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Datacenter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121F55E-7828-41B9-A7EF-8FF5586BBFCD}"/>
              </a:ext>
            </a:extLst>
          </p:cNvPr>
          <p:cNvSpPr txBox="1"/>
          <p:nvPr/>
        </p:nvSpPr>
        <p:spPr>
          <a:xfrm>
            <a:off x="7254714" y="4524629"/>
            <a:ext cx="106041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Infrastructure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437DB57-4C85-4668-A750-3362AC98F98F}"/>
              </a:ext>
            </a:extLst>
          </p:cNvPr>
          <p:cNvSpPr txBox="1"/>
          <p:nvPr/>
        </p:nvSpPr>
        <p:spPr>
          <a:xfrm>
            <a:off x="7336082" y="4809190"/>
            <a:ext cx="897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Operations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FE39D9B-3A2E-43E2-9F90-DB1D29C6ED0A}"/>
              </a:ext>
            </a:extLst>
          </p:cNvPr>
          <p:cNvSpPr/>
          <p:nvPr/>
        </p:nvSpPr>
        <p:spPr>
          <a:xfrm>
            <a:off x="5482731" y="1569767"/>
            <a:ext cx="4579553" cy="2171483"/>
          </a:xfrm>
          <a:custGeom>
            <a:avLst/>
            <a:gdLst>
              <a:gd name="connsiteX0" fmla="*/ 2040049 w 4102254"/>
              <a:gd name="connsiteY0" fmla="*/ 0 h 1969842"/>
              <a:gd name="connsiteX1" fmla="*/ 2045883 w 4102254"/>
              <a:gd name="connsiteY1" fmla="*/ 2133 h 1969842"/>
              <a:gd name="connsiteX2" fmla="*/ 2051718 w 4102254"/>
              <a:gd name="connsiteY2" fmla="*/ 0 h 1969842"/>
              <a:gd name="connsiteX3" fmla="*/ 2051942 w 4102254"/>
              <a:gd name="connsiteY3" fmla="*/ 4347 h 1969842"/>
              <a:gd name="connsiteX4" fmla="*/ 2522432 w 4102254"/>
              <a:gd name="connsiteY4" fmla="*/ 176279 h 1969842"/>
              <a:gd name="connsiteX5" fmla="*/ 4102254 w 4102254"/>
              <a:gd name="connsiteY5" fmla="*/ 47153 h 1969842"/>
              <a:gd name="connsiteX6" fmla="*/ 4099386 w 4102254"/>
              <a:gd name="connsiteY6" fmla="*/ 784871 h 1969842"/>
              <a:gd name="connsiteX7" fmla="*/ 3884956 w 4102254"/>
              <a:gd name="connsiteY7" fmla="*/ 1938975 h 1969842"/>
              <a:gd name="connsiteX8" fmla="*/ 3872075 w 4102254"/>
              <a:gd name="connsiteY8" fmla="*/ 1969842 h 1969842"/>
              <a:gd name="connsiteX9" fmla="*/ 223693 w 4102254"/>
              <a:gd name="connsiteY9" fmla="*/ 1969842 h 1969842"/>
              <a:gd name="connsiteX10" fmla="*/ 213763 w 4102254"/>
              <a:gd name="connsiteY10" fmla="*/ 1945929 h 1969842"/>
              <a:gd name="connsiteX11" fmla="*/ 1434 w 4102254"/>
              <a:gd name="connsiteY11" fmla="*/ 793925 h 1969842"/>
              <a:gd name="connsiteX12" fmla="*/ 0 w 4102254"/>
              <a:gd name="connsiteY12" fmla="*/ 36665 h 1969842"/>
              <a:gd name="connsiteX13" fmla="*/ 1569330 w 4102254"/>
              <a:gd name="connsiteY13" fmla="*/ 176279 h 1969842"/>
              <a:gd name="connsiteX14" fmla="*/ 2039824 w 4102254"/>
              <a:gd name="connsiteY14" fmla="*/ 4347 h 1969842"/>
              <a:gd name="connsiteX15" fmla="*/ 2040049 w 4102254"/>
              <a:gd name="connsiteY15" fmla="*/ 0 h 1969842"/>
              <a:gd name="connsiteX0" fmla="*/ 2052965 w 4115170"/>
              <a:gd name="connsiteY0" fmla="*/ 0 h 1969842"/>
              <a:gd name="connsiteX1" fmla="*/ 2058799 w 4115170"/>
              <a:gd name="connsiteY1" fmla="*/ 2133 h 1969842"/>
              <a:gd name="connsiteX2" fmla="*/ 2064634 w 4115170"/>
              <a:gd name="connsiteY2" fmla="*/ 0 h 1969842"/>
              <a:gd name="connsiteX3" fmla="*/ 2064858 w 4115170"/>
              <a:gd name="connsiteY3" fmla="*/ 4347 h 1969842"/>
              <a:gd name="connsiteX4" fmla="*/ 2535348 w 4115170"/>
              <a:gd name="connsiteY4" fmla="*/ 176279 h 1969842"/>
              <a:gd name="connsiteX5" fmla="*/ 4115170 w 4115170"/>
              <a:gd name="connsiteY5" fmla="*/ 47153 h 1969842"/>
              <a:gd name="connsiteX6" fmla="*/ 4112302 w 4115170"/>
              <a:gd name="connsiteY6" fmla="*/ 784871 h 1969842"/>
              <a:gd name="connsiteX7" fmla="*/ 3897872 w 4115170"/>
              <a:gd name="connsiteY7" fmla="*/ 1938975 h 1969842"/>
              <a:gd name="connsiteX8" fmla="*/ 3884991 w 4115170"/>
              <a:gd name="connsiteY8" fmla="*/ 1969842 h 1969842"/>
              <a:gd name="connsiteX9" fmla="*/ 236609 w 4115170"/>
              <a:gd name="connsiteY9" fmla="*/ 1969842 h 1969842"/>
              <a:gd name="connsiteX10" fmla="*/ 201498 w 4115170"/>
              <a:gd name="connsiteY10" fmla="*/ 1941610 h 1969842"/>
              <a:gd name="connsiteX11" fmla="*/ 14350 w 4115170"/>
              <a:gd name="connsiteY11" fmla="*/ 793925 h 1969842"/>
              <a:gd name="connsiteX12" fmla="*/ 12916 w 4115170"/>
              <a:gd name="connsiteY12" fmla="*/ 36665 h 1969842"/>
              <a:gd name="connsiteX13" fmla="*/ 1582246 w 4115170"/>
              <a:gd name="connsiteY13" fmla="*/ 176279 h 1969842"/>
              <a:gd name="connsiteX14" fmla="*/ 2052740 w 4115170"/>
              <a:gd name="connsiteY14" fmla="*/ 4347 h 1969842"/>
              <a:gd name="connsiteX15" fmla="*/ 2052965 w 4115170"/>
              <a:gd name="connsiteY15" fmla="*/ 0 h 1969842"/>
              <a:gd name="connsiteX0" fmla="*/ 2051611 w 4113816"/>
              <a:gd name="connsiteY0" fmla="*/ 0 h 1969842"/>
              <a:gd name="connsiteX1" fmla="*/ 2057445 w 4113816"/>
              <a:gd name="connsiteY1" fmla="*/ 2133 h 1969842"/>
              <a:gd name="connsiteX2" fmla="*/ 2063280 w 4113816"/>
              <a:gd name="connsiteY2" fmla="*/ 0 h 1969842"/>
              <a:gd name="connsiteX3" fmla="*/ 2063504 w 4113816"/>
              <a:gd name="connsiteY3" fmla="*/ 4347 h 1969842"/>
              <a:gd name="connsiteX4" fmla="*/ 2533994 w 4113816"/>
              <a:gd name="connsiteY4" fmla="*/ 176279 h 1969842"/>
              <a:gd name="connsiteX5" fmla="*/ 4113816 w 4113816"/>
              <a:gd name="connsiteY5" fmla="*/ 47153 h 1969842"/>
              <a:gd name="connsiteX6" fmla="*/ 4110948 w 4113816"/>
              <a:gd name="connsiteY6" fmla="*/ 784871 h 1969842"/>
              <a:gd name="connsiteX7" fmla="*/ 3896518 w 4113816"/>
              <a:gd name="connsiteY7" fmla="*/ 1938975 h 1969842"/>
              <a:gd name="connsiteX8" fmla="*/ 3883637 w 4113816"/>
              <a:gd name="connsiteY8" fmla="*/ 1969842 h 1969842"/>
              <a:gd name="connsiteX9" fmla="*/ 235255 w 4113816"/>
              <a:gd name="connsiteY9" fmla="*/ 1969842 h 1969842"/>
              <a:gd name="connsiteX10" fmla="*/ 181830 w 4113816"/>
              <a:gd name="connsiteY10" fmla="*/ 1920018 h 1969842"/>
              <a:gd name="connsiteX11" fmla="*/ 12996 w 4113816"/>
              <a:gd name="connsiteY11" fmla="*/ 793925 h 1969842"/>
              <a:gd name="connsiteX12" fmla="*/ 11562 w 4113816"/>
              <a:gd name="connsiteY12" fmla="*/ 36665 h 1969842"/>
              <a:gd name="connsiteX13" fmla="*/ 1580892 w 4113816"/>
              <a:gd name="connsiteY13" fmla="*/ 176279 h 1969842"/>
              <a:gd name="connsiteX14" fmla="*/ 2051386 w 4113816"/>
              <a:gd name="connsiteY14" fmla="*/ 4347 h 1969842"/>
              <a:gd name="connsiteX15" fmla="*/ 2051611 w 4113816"/>
              <a:gd name="connsiteY15" fmla="*/ 0 h 1969842"/>
              <a:gd name="connsiteX0" fmla="*/ 2051611 w 4113816"/>
              <a:gd name="connsiteY0" fmla="*/ 0 h 1969842"/>
              <a:gd name="connsiteX1" fmla="*/ 2057445 w 4113816"/>
              <a:gd name="connsiteY1" fmla="*/ 2133 h 1969842"/>
              <a:gd name="connsiteX2" fmla="*/ 2063280 w 4113816"/>
              <a:gd name="connsiteY2" fmla="*/ 0 h 1969842"/>
              <a:gd name="connsiteX3" fmla="*/ 2063504 w 4113816"/>
              <a:gd name="connsiteY3" fmla="*/ 4347 h 1969842"/>
              <a:gd name="connsiteX4" fmla="*/ 2533994 w 4113816"/>
              <a:gd name="connsiteY4" fmla="*/ 176279 h 1969842"/>
              <a:gd name="connsiteX5" fmla="*/ 4113816 w 4113816"/>
              <a:gd name="connsiteY5" fmla="*/ 47153 h 1969842"/>
              <a:gd name="connsiteX6" fmla="*/ 4110948 w 4113816"/>
              <a:gd name="connsiteY6" fmla="*/ 784871 h 1969842"/>
              <a:gd name="connsiteX7" fmla="*/ 3896518 w 4113816"/>
              <a:gd name="connsiteY7" fmla="*/ 1938975 h 1969842"/>
              <a:gd name="connsiteX8" fmla="*/ 3883637 w 4113816"/>
              <a:gd name="connsiteY8" fmla="*/ 1969842 h 1969842"/>
              <a:gd name="connsiteX9" fmla="*/ 235255 w 4113816"/>
              <a:gd name="connsiteY9" fmla="*/ 1969842 h 1969842"/>
              <a:gd name="connsiteX10" fmla="*/ 181830 w 4113816"/>
              <a:gd name="connsiteY10" fmla="*/ 1920018 h 1969842"/>
              <a:gd name="connsiteX11" fmla="*/ 12996 w 4113816"/>
              <a:gd name="connsiteY11" fmla="*/ 793925 h 1969842"/>
              <a:gd name="connsiteX12" fmla="*/ 11562 w 4113816"/>
              <a:gd name="connsiteY12" fmla="*/ 36665 h 1969842"/>
              <a:gd name="connsiteX13" fmla="*/ 1580892 w 4113816"/>
              <a:gd name="connsiteY13" fmla="*/ 176279 h 1969842"/>
              <a:gd name="connsiteX14" fmla="*/ 2051386 w 4113816"/>
              <a:gd name="connsiteY14" fmla="*/ 4347 h 1969842"/>
              <a:gd name="connsiteX15" fmla="*/ 2051611 w 4113816"/>
              <a:gd name="connsiteY15" fmla="*/ 0 h 1969842"/>
              <a:gd name="connsiteX0" fmla="*/ 2040049 w 4102254"/>
              <a:gd name="connsiteY0" fmla="*/ 0 h 1969842"/>
              <a:gd name="connsiteX1" fmla="*/ 2045883 w 4102254"/>
              <a:gd name="connsiteY1" fmla="*/ 2133 h 1969842"/>
              <a:gd name="connsiteX2" fmla="*/ 2051718 w 4102254"/>
              <a:gd name="connsiteY2" fmla="*/ 0 h 1969842"/>
              <a:gd name="connsiteX3" fmla="*/ 2051942 w 4102254"/>
              <a:gd name="connsiteY3" fmla="*/ 4347 h 1969842"/>
              <a:gd name="connsiteX4" fmla="*/ 2522432 w 4102254"/>
              <a:gd name="connsiteY4" fmla="*/ 176279 h 1969842"/>
              <a:gd name="connsiteX5" fmla="*/ 4102254 w 4102254"/>
              <a:gd name="connsiteY5" fmla="*/ 47153 h 1969842"/>
              <a:gd name="connsiteX6" fmla="*/ 4099386 w 4102254"/>
              <a:gd name="connsiteY6" fmla="*/ 784871 h 1969842"/>
              <a:gd name="connsiteX7" fmla="*/ 3884956 w 4102254"/>
              <a:gd name="connsiteY7" fmla="*/ 1938975 h 1969842"/>
              <a:gd name="connsiteX8" fmla="*/ 3872075 w 4102254"/>
              <a:gd name="connsiteY8" fmla="*/ 1969842 h 1969842"/>
              <a:gd name="connsiteX9" fmla="*/ 223693 w 4102254"/>
              <a:gd name="connsiteY9" fmla="*/ 1969842 h 1969842"/>
              <a:gd name="connsiteX10" fmla="*/ 170268 w 4102254"/>
              <a:gd name="connsiteY10" fmla="*/ 1920018 h 1969842"/>
              <a:gd name="connsiteX11" fmla="*/ 1434 w 4102254"/>
              <a:gd name="connsiteY11" fmla="*/ 793925 h 1969842"/>
              <a:gd name="connsiteX12" fmla="*/ 0 w 4102254"/>
              <a:gd name="connsiteY12" fmla="*/ 36665 h 1969842"/>
              <a:gd name="connsiteX13" fmla="*/ 1569330 w 4102254"/>
              <a:gd name="connsiteY13" fmla="*/ 176279 h 1969842"/>
              <a:gd name="connsiteX14" fmla="*/ 2039824 w 4102254"/>
              <a:gd name="connsiteY14" fmla="*/ 4347 h 1969842"/>
              <a:gd name="connsiteX15" fmla="*/ 2040049 w 4102254"/>
              <a:gd name="connsiteY15" fmla="*/ 0 h 1969842"/>
              <a:gd name="connsiteX0" fmla="*/ 2040049 w 4102254"/>
              <a:gd name="connsiteY0" fmla="*/ 0 h 1969842"/>
              <a:gd name="connsiteX1" fmla="*/ 2045883 w 4102254"/>
              <a:gd name="connsiteY1" fmla="*/ 2133 h 1969842"/>
              <a:gd name="connsiteX2" fmla="*/ 2051718 w 4102254"/>
              <a:gd name="connsiteY2" fmla="*/ 0 h 1969842"/>
              <a:gd name="connsiteX3" fmla="*/ 2051942 w 4102254"/>
              <a:gd name="connsiteY3" fmla="*/ 4347 h 1969842"/>
              <a:gd name="connsiteX4" fmla="*/ 2522432 w 4102254"/>
              <a:gd name="connsiteY4" fmla="*/ 176279 h 1969842"/>
              <a:gd name="connsiteX5" fmla="*/ 4102254 w 4102254"/>
              <a:gd name="connsiteY5" fmla="*/ 47153 h 1969842"/>
              <a:gd name="connsiteX6" fmla="*/ 4099386 w 4102254"/>
              <a:gd name="connsiteY6" fmla="*/ 784871 h 1969842"/>
              <a:gd name="connsiteX7" fmla="*/ 3884956 w 4102254"/>
              <a:gd name="connsiteY7" fmla="*/ 1938975 h 1969842"/>
              <a:gd name="connsiteX8" fmla="*/ 3872075 w 4102254"/>
              <a:gd name="connsiteY8" fmla="*/ 1969842 h 1969842"/>
              <a:gd name="connsiteX9" fmla="*/ 223693 w 4102254"/>
              <a:gd name="connsiteY9" fmla="*/ 1969842 h 1969842"/>
              <a:gd name="connsiteX10" fmla="*/ 170268 w 4102254"/>
              <a:gd name="connsiteY10" fmla="*/ 1920018 h 1969842"/>
              <a:gd name="connsiteX11" fmla="*/ 1434 w 4102254"/>
              <a:gd name="connsiteY11" fmla="*/ 793925 h 1969842"/>
              <a:gd name="connsiteX12" fmla="*/ 0 w 4102254"/>
              <a:gd name="connsiteY12" fmla="*/ 36665 h 1969842"/>
              <a:gd name="connsiteX13" fmla="*/ 1569330 w 4102254"/>
              <a:gd name="connsiteY13" fmla="*/ 176279 h 1969842"/>
              <a:gd name="connsiteX14" fmla="*/ 2039824 w 4102254"/>
              <a:gd name="connsiteY14" fmla="*/ 4347 h 1969842"/>
              <a:gd name="connsiteX15" fmla="*/ 2040049 w 4102254"/>
              <a:gd name="connsiteY15" fmla="*/ 0 h 1969842"/>
              <a:gd name="connsiteX0" fmla="*/ 2070978 w 4133183"/>
              <a:gd name="connsiteY0" fmla="*/ 0 h 1969842"/>
              <a:gd name="connsiteX1" fmla="*/ 2076812 w 4133183"/>
              <a:gd name="connsiteY1" fmla="*/ 2133 h 1969842"/>
              <a:gd name="connsiteX2" fmla="*/ 2082647 w 4133183"/>
              <a:gd name="connsiteY2" fmla="*/ 0 h 1969842"/>
              <a:gd name="connsiteX3" fmla="*/ 2082871 w 4133183"/>
              <a:gd name="connsiteY3" fmla="*/ 4347 h 1969842"/>
              <a:gd name="connsiteX4" fmla="*/ 2553361 w 4133183"/>
              <a:gd name="connsiteY4" fmla="*/ 176279 h 1969842"/>
              <a:gd name="connsiteX5" fmla="*/ 4133183 w 4133183"/>
              <a:gd name="connsiteY5" fmla="*/ 47153 h 1969842"/>
              <a:gd name="connsiteX6" fmla="*/ 4130315 w 4133183"/>
              <a:gd name="connsiteY6" fmla="*/ 784871 h 1969842"/>
              <a:gd name="connsiteX7" fmla="*/ 3915885 w 4133183"/>
              <a:gd name="connsiteY7" fmla="*/ 1938975 h 1969842"/>
              <a:gd name="connsiteX8" fmla="*/ 3903004 w 4133183"/>
              <a:gd name="connsiteY8" fmla="*/ 1969842 h 1969842"/>
              <a:gd name="connsiteX9" fmla="*/ 254622 w 4133183"/>
              <a:gd name="connsiteY9" fmla="*/ 1969842 h 1969842"/>
              <a:gd name="connsiteX10" fmla="*/ 201197 w 4133183"/>
              <a:gd name="connsiteY10" fmla="*/ 1920018 h 1969842"/>
              <a:gd name="connsiteX11" fmla="*/ 314 w 4133183"/>
              <a:gd name="connsiteY11" fmla="*/ 789606 h 1969842"/>
              <a:gd name="connsiteX12" fmla="*/ 30929 w 4133183"/>
              <a:gd name="connsiteY12" fmla="*/ 36665 h 1969842"/>
              <a:gd name="connsiteX13" fmla="*/ 1600259 w 4133183"/>
              <a:gd name="connsiteY13" fmla="*/ 176279 h 1969842"/>
              <a:gd name="connsiteX14" fmla="*/ 2070753 w 4133183"/>
              <a:gd name="connsiteY14" fmla="*/ 4347 h 1969842"/>
              <a:gd name="connsiteX15" fmla="*/ 2070978 w 4133183"/>
              <a:gd name="connsiteY15" fmla="*/ 0 h 1969842"/>
              <a:gd name="connsiteX0" fmla="*/ 2071235 w 4133440"/>
              <a:gd name="connsiteY0" fmla="*/ 0 h 1969842"/>
              <a:gd name="connsiteX1" fmla="*/ 2077069 w 4133440"/>
              <a:gd name="connsiteY1" fmla="*/ 2133 h 1969842"/>
              <a:gd name="connsiteX2" fmla="*/ 2082904 w 4133440"/>
              <a:gd name="connsiteY2" fmla="*/ 0 h 1969842"/>
              <a:gd name="connsiteX3" fmla="*/ 2083128 w 4133440"/>
              <a:gd name="connsiteY3" fmla="*/ 4347 h 1969842"/>
              <a:gd name="connsiteX4" fmla="*/ 2553618 w 4133440"/>
              <a:gd name="connsiteY4" fmla="*/ 176279 h 1969842"/>
              <a:gd name="connsiteX5" fmla="*/ 4133440 w 4133440"/>
              <a:gd name="connsiteY5" fmla="*/ 47153 h 1969842"/>
              <a:gd name="connsiteX6" fmla="*/ 4130572 w 4133440"/>
              <a:gd name="connsiteY6" fmla="*/ 784871 h 1969842"/>
              <a:gd name="connsiteX7" fmla="*/ 3916142 w 4133440"/>
              <a:gd name="connsiteY7" fmla="*/ 1938975 h 1969842"/>
              <a:gd name="connsiteX8" fmla="*/ 3903261 w 4133440"/>
              <a:gd name="connsiteY8" fmla="*/ 1969842 h 1969842"/>
              <a:gd name="connsiteX9" fmla="*/ 254879 w 4133440"/>
              <a:gd name="connsiteY9" fmla="*/ 1969842 h 1969842"/>
              <a:gd name="connsiteX10" fmla="*/ 201454 w 4133440"/>
              <a:gd name="connsiteY10" fmla="*/ 1920018 h 1969842"/>
              <a:gd name="connsiteX11" fmla="*/ 571 w 4133440"/>
              <a:gd name="connsiteY11" fmla="*/ 789606 h 1969842"/>
              <a:gd name="connsiteX12" fmla="*/ 31186 w 4133440"/>
              <a:gd name="connsiteY12" fmla="*/ 36665 h 1969842"/>
              <a:gd name="connsiteX13" fmla="*/ 1600516 w 4133440"/>
              <a:gd name="connsiteY13" fmla="*/ 176279 h 1969842"/>
              <a:gd name="connsiteX14" fmla="*/ 2071010 w 4133440"/>
              <a:gd name="connsiteY14" fmla="*/ 4347 h 1969842"/>
              <a:gd name="connsiteX15" fmla="*/ 2071235 w 4133440"/>
              <a:gd name="connsiteY15" fmla="*/ 0 h 1969842"/>
              <a:gd name="connsiteX0" fmla="*/ 2071235 w 4133440"/>
              <a:gd name="connsiteY0" fmla="*/ 0 h 2013028"/>
              <a:gd name="connsiteX1" fmla="*/ 2077069 w 4133440"/>
              <a:gd name="connsiteY1" fmla="*/ 2133 h 2013028"/>
              <a:gd name="connsiteX2" fmla="*/ 2082904 w 4133440"/>
              <a:gd name="connsiteY2" fmla="*/ 0 h 2013028"/>
              <a:gd name="connsiteX3" fmla="*/ 2083128 w 4133440"/>
              <a:gd name="connsiteY3" fmla="*/ 4347 h 2013028"/>
              <a:gd name="connsiteX4" fmla="*/ 2553618 w 4133440"/>
              <a:gd name="connsiteY4" fmla="*/ 176279 h 2013028"/>
              <a:gd name="connsiteX5" fmla="*/ 4133440 w 4133440"/>
              <a:gd name="connsiteY5" fmla="*/ 47153 h 2013028"/>
              <a:gd name="connsiteX6" fmla="*/ 4130572 w 4133440"/>
              <a:gd name="connsiteY6" fmla="*/ 784871 h 2013028"/>
              <a:gd name="connsiteX7" fmla="*/ 3916142 w 4133440"/>
              <a:gd name="connsiteY7" fmla="*/ 1938975 h 2013028"/>
              <a:gd name="connsiteX8" fmla="*/ 3903261 w 4133440"/>
              <a:gd name="connsiteY8" fmla="*/ 1969842 h 2013028"/>
              <a:gd name="connsiteX9" fmla="*/ 268614 w 4133440"/>
              <a:gd name="connsiteY9" fmla="*/ 2013028 h 2013028"/>
              <a:gd name="connsiteX10" fmla="*/ 201454 w 4133440"/>
              <a:gd name="connsiteY10" fmla="*/ 1920018 h 2013028"/>
              <a:gd name="connsiteX11" fmla="*/ 571 w 4133440"/>
              <a:gd name="connsiteY11" fmla="*/ 789606 h 2013028"/>
              <a:gd name="connsiteX12" fmla="*/ 31186 w 4133440"/>
              <a:gd name="connsiteY12" fmla="*/ 36665 h 2013028"/>
              <a:gd name="connsiteX13" fmla="*/ 1600516 w 4133440"/>
              <a:gd name="connsiteY13" fmla="*/ 176279 h 2013028"/>
              <a:gd name="connsiteX14" fmla="*/ 2071010 w 4133440"/>
              <a:gd name="connsiteY14" fmla="*/ 4347 h 2013028"/>
              <a:gd name="connsiteX15" fmla="*/ 2071235 w 4133440"/>
              <a:gd name="connsiteY15" fmla="*/ 0 h 2013028"/>
              <a:gd name="connsiteX0" fmla="*/ 2071235 w 4133440"/>
              <a:gd name="connsiteY0" fmla="*/ 0 h 2013028"/>
              <a:gd name="connsiteX1" fmla="*/ 2077069 w 4133440"/>
              <a:gd name="connsiteY1" fmla="*/ 2133 h 2013028"/>
              <a:gd name="connsiteX2" fmla="*/ 2082904 w 4133440"/>
              <a:gd name="connsiteY2" fmla="*/ 0 h 2013028"/>
              <a:gd name="connsiteX3" fmla="*/ 2083128 w 4133440"/>
              <a:gd name="connsiteY3" fmla="*/ 4347 h 2013028"/>
              <a:gd name="connsiteX4" fmla="*/ 2553618 w 4133440"/>
              <a:gd name="connsiteY4" fmla="*/ 176279 h 2013028"/>
              <a:gd name="connsiteX5" fmla="*/ 4133440 w 4133440"/>
              <a:gd name="connsiteY5" fmla="*/ 47153 h 2013028"/>
              <a:gd name="connsiteX6" fmla="*/ 4130572 w 4133440"/>
              <a:gd name="connsiteY6" fmla="*/ 784871 h 2013028"/>
              <a:gd name="connsiteX7" fmla="*/ 3916142 w 4133440"/>
              <a:gd name="connsiteY7" fmla="*/ 1938975 h 2013028"/>
              <a:gd name="connsiteX8" fmla="*/ 3903261 w 4133440"/>
              <a:gd name="connsiteY8" fmla="*/ 2000072 h 2013028"/>
              <a:gd name="connsiteX9" fmla="*/ 268614 w 4133440"/>
              <a:gd name="connsiteY9" fmla="*/ 2013028 h 2013028"/>
              <a:gd name="connsiteX10" fmla="*/ 201454 w 4133440"/>
              <a:gd name="connsiteY10" fmla="*/ 1920018 h 2013028"/>
              <a:gd name="connsiteX11" fmla="*/ 571 w 4133440"/>
              <a:gd name="connsiteY11" fmla="*/ 789606 h 2013028"/>
              <a:gd name="connsiteX12" fmla="*/ 31186 w 4133440"/>
              <a:gd name="connsiteY12" fmla="*/ 36665 h 2013028"/>
              <a:gd name="connsiteX13" fmla="*/ 1600516 w 4133440"/>
              <a:gd name="connsiteY13" fmla="*/ 176279 h 2013028"/>
              <a:gd name="connsiteX14" fmla="*/ 2071010 w 4133440"/>
              <a:gd name="connsiteY14" fmla="*/ 4347 h 2013028"/>
              <a:gd name="connsiteX15" fmla="*/ 2071235 w 4133440"/>
              <a:gd name="connsiteY15" fmla="*/ 0 h 2013028"/>
              <a:gd name="connsiteX0" fmla="*/ 2071235 w 4133440"/>
              <a:gd name="connsiteY0" fmla="*/ 0 h 2013028"/>
              <a:gd name="connsiteX1" fmla="*/ 2077069 w 4133440"/>
              <a:gd name="connsiteY1" fmla="*/ 2133 h 2013028"/>
              <a:gd name="connsiteX2" fmla="*/ 2082904 w 4133440"/>
              <a:gd name="connsiteY2" fmla="*/ 0 h 2013028"/>
              <a:gd name="connsiteX3" fmla="*/ 2083128 w 4133440"/>
              <a:gd name="connsiteY3" fmla="*/ 4347 h 2013028"/>
              <a:gd name="connsiteX4" fmla="*/ 2553618 w 4133440"/>
              <a:gd name="connsiteY4" fmla="*/ 176279 h 2013028"/>
              <a:gd name="connsiteX5" fmla="*/ 4133440 w 4133440"/>
              <a:gd name="connsiteY5" fmla="*/ 47153 h 2013028"/>
              <a:gd name="connsiteX6" fmla="*/ 4130572 w 4133440"/>
              <a:gd name="connsiteY6" fmla="*/ 784871 h 2013028"/>
              <a:gd name="connsiteX7" fmla="*/ 3916142 w 4133440"/>
              <a:gd name="connsiteY7" fmla="*/ 1938975 h 2013028"/>
              <a:gd name="connsiteX8" fmla="*/ 3903261 w 4133440"/>
              <a:gd name="connsiteY8" fmla="*/ 2004391 h 2013028"/>
              <a:gd name="connsiteX9" fmla="*/ 268614 w 4133440"/>
              <a:gd name="connsiteY9" fmla="*/ 2013028 h 2013028"/>
              <a:gd name="connsiteX10" fmla="*/ 201454 w 4133440"/>
              <a:gd name="connsiteY10" fmla="*/ 1920018 h 2013028"/>
              <a:gd name="connsiteX11" fmla="*/ 571 w 4133440"/>
              <a:gd name="connsiteY11" fmla="*/ 789606 h 2013028"/>
              <a:gd name="connsiteX12" fmla="*/ 31186 w 4133440"/>
              <a:gd name="connsiteY12" fmla="*/ 36665 h 2013028"/>
              <a:gd name="connsiteX13" fmla="*/ 1600516 w 4133440"/>
              <a:gd name="connsiteY13" fmla="*/ 176279 h 2013028"/>
              <a:gd name="connsiteX14" fmla="*/ 2071010 w 4133440"/>
              <a:gd name="connsiteY14" fmla="*/ 4347 h 2013028"/>
              <a:gd name="connsiteX15" fmla="*/ 2071235 w 4133440"/>
              <a:gd name="connsiteY15" fmla="*/ 0 h 2013028"/>
              <a:gd name="connsiteX0" fmla="*/ 2071235 w 4133440"/>
              <a:gd name="connsiteY0" fmla="*/ 0 h 2013028"/>
              <a:gd name="connsiteX1" fmla="*/ 2077069 w 4133440"/>
              <a:gd name="connsiteY1" fmla="*/ 2133 h 2013028"/>
              <a:gd name="connsiteX2" fmla="*/ 2082904 w 4133440"/>
              <a:gd name="connsiteY2" fmla="*/ 0 h 2013028"/>
              <a:gd name="connsiteX3" fmla="*/ 2083128 w 4133440"/>
              <a:gd name="connsiteY3" fmla="*/ 4347 h 2013028"/>
              <a:gd name="connsiteX4" fmla="*/ 2553618 w 4133440"/>
              <a:gd name="connsiteY4" fmla="*/ 176279 h 2013028"/>
              <a:gd name="connsiteX5" fmla="*/ 4133440 w 4133440"/>
              <a:gd name="connsiteY5" fmla="*/ 47153 h 2013028"/>
              <a:gd name="connsiteX6" fmla="*/ 4130572 w 4133440"/>
              <a:gd name="connsiteY6" fmla="*/ 784871 h 2013028"/>
              <a:gd name="connsiteX7" fmla="*/ 3916142 w 4133440"/>
              <a:gd name="connsiteY7" fmla="*/ 1938975 h 2013028"/>
              <a:gd name="connsiteX8" fmla="*/ 3894104 w 4133440"/>
              <a:gd name="connsiteY8" fmla="*/ 2013028 h 2013028"/>
              <a:gd name="connsiteX9" fmla="*/ 268614 w 4133440"/>
              <a:gd name="connsiteY9" fmla="*/ 2013028 h 2013028"/>
              <a:gd name="connsiteX10" fmla="*/ 201454 w 4133440"/>
              <a:gd name="connsiteY10" fmla="*/ 1920018 h 2013028"/>
              <a:gd name="connsiteX11" fmla="*/ 571 w 4133440"/>
              <a:gd name="connsiteY11" fmla="*/ 789606 h 2013028"/>
              <a:gd name="connsiteX12" fmla="*/ 31186 w 4133440"/>
              <a:gd name="connsiteY12" fmla="*/ 36665 h 2013028"/>
              <a:gd name="connsiteX13" fmla="*/ 1600516 w 4133440"/>
              <a:gd name="connsiteY13" fmla="*/ 176279 h 2013028"/>
              <a:gd name="connsiteX14" fmla="*/ 2071010 w 4133440"/>
              <a:gd name="connsiteY14" fmla="*/ 4347 h 2013028"/>
              <a:gd name="connsiteX15" fmla="*/ 2071235 w 4133440"/>
              <a:gd name="connsiteY15" fmla="*/ 0 h 2013028"/>
              <a:gd name="connsiteX0" fmla="*/ 2071235 w 4133440"/>
              <a:gd name="connsiteY0" fmla="*/ 0 h 2013028"/>
              <a:gd name="connsiteX1" fmla="*/ 2077069 w 4133440"/>
              <a:gd name="connsiteY1" fmla="*/ 2133 h 2013028"/>
              <a:gd name="connsiteX2" fmla="*/ 2082904 w 4133440"/>
              <a:gd name="connsiteY2" fmla="*/ 0 h 2013028"/>
              <a:gd name="connsiteX3" fmla="*/ 2083128 w 4133440"/>
              <a:gd name="connsiteY3" fmla="*/ 4347 h 2013028"/>
              <a:gd name="connsiteX4" fmla="*/ 2553618 w 4133440"/>
              <a:gd name="connsiteY4" fmla="*/ 176279 h 2013028"/>
              <a:gd name="connsiteX5" fmla="*/ 4133440 w 4133440"/>
              <a:gd name="connsiteY5" fmla="*/ 47153 h 2013028"/>
              <a:gd name="connsiteX6" fmla="*/ 4130572 w 4133440"/>
              <a:gd name="connsiteY6" fmla="*/ 784871 h 2013028"/>
              <a:gd name="connsiteX7" fmla="*/ 3916142 w 4133440"/>
              <a:gd name="connsiteY7" fmla="*/ 1938975 h 2013028"/>
              <a:gd name="connsiteX8" fmla="*/ 3926153 w 4133440"/>
              <a:gd name="connsiteY8" fmla="*/ 2013028 h 2013028"/>
              <a:gd name="connsiteX9" fmla="*/ 268614 w 4133440"/>
              <a:gd name="connsiteY9" fmla="*/ 2013028 h 2013028"/>
              <a:gd name="connsiteX10" fmla="*/ 201454 w 4133440"/>
              <a:gd name="connsiteY10" fmla="*/ 1920018 h 2013028"/>
              <a:gd name="connsiteX11" fmla="*/ 571 w 4133440"/>
              <a:gd name="connsiteY11" fmla="*/ 789606 h 2013028"/>
              <a:gd name="connsiteX12" fmla="*/ 31186 w 4133440"/>
              <a:gd name="connsiteY12" fmla="*/ 36665 h 2013028"/>
              <a:gd name="connsiteX13" fmla="*/ 1600516 w 4133440"/>
              <a:gd name="connsiteY13" fmla="*/ 176279 h 2013028"/>
              <a:gd name="connsiteX14" fmla="*/ 2071010 w 4133440"/>
              <a:gd name="connsiteY14" fmla="*/ 4347 h 2013028"/>
              <a:gd name="connsiteX15" fmla="*/ 2071235 w 4133440"/>
              <a:gd name="connsiteY15" fmla="*/ 0 h 2013028"/>
              <a:gd name="connsiteX0" fmla="*/ 2071235 w 4133440"/>
              <a:gd name="connsiteY0" fmla="*/ 0 h 2013028"/>
              <a:gd name="connsiteX1" fmla="*/ 2077069 w 4133440"/>
              <a:gd name="connsiteY1" fmla="*/ 2133 h 2013028"/>
              <a:gd name="connsiteX2" fmla="*/ 2082904 w 4133440"/>
              <a:gd name="connsiteY2" fmla="*/ 0 h 2013028"/>
              <a:gd name="connsiteX3" fmla="*/ 2083128 w 4133440"/>
              <a:gd name="connsiteY3" fmla="*/ 4347 h 2013028"/>
              <a:gd name="connsiteX4" fmla="*/ 2553618 w 4133440"/>
              <a:gd name="connsiteY4" fmla="*/ 176279 h 2013028"/>
              <a:gd name="connsiteX5" fmla="*/ 4133440 w 4133440"/>
              <a:gd name="connsiteY5" fmla="*/ 47153 h 2013028"/>
              <a:gd name="connsiteX6" fmla="*/ 4130572 w 4133440"/>
              <a:gd name="connsiteY6" fmla="*/ 784871 h 2013028"/>
              <a:gd name="connsiteX7" fmla="*/ 3957347 w 4133440"/>
              <a:gd name="connsiteY7" fmla="*/ 1934656 h 2013028"/>
              <a:gd name="connsiteX8" fmla="*/ 3926153 w 4133440"/>
              <a:gd name="connsiteY8" fmla="*/ 2013028 h 2013028"/>
              <a:gd name="connsiteX9" fmla="*/ 268614 w 4133440"/>
              <a:gd name="connsiteY9" fmla="*/ 2013028 h 2013028"/>
              <a:gd name="connsiteX10" fmla="*/ 201454 w 4133440"/>
              <a:gd name="connsiteY10" fmla="*/ 1920018 h 2013028"/>
              <a:gd name="connsiteX11" fmla="*/ 571 w 4133440"/>
              <a:gd name="connsiteY11" fmla="*/ 789606 h 2013028"/>
              <a:gd name="connsiteX12" fmla="*/ 31186 w 4133440"/>
              <a:gd name="connsiteY12" fmla="*/ 36665 h 2013028"/>
              <a:gd name="connsiteX13" fmla="*/ 1600516 w 4133440"/>
              <a:gd name="connsiteY13" fmla="*/ 176279 h 2013028"/>
              <a:gd name="connsiteX14" fmla="*/ 2071010 w 4133440"/>
              <a:gd name="connsiteY14" fmla="*/ 4347 h 2013028"/>
              <a:gd name="connsiteX15" fmla="*/ 2071235 w 4133440"/>
              <a:gd name="connsiteY15" fmla="*/ 0 h 2013028"/>
              <a:gd name="connsiteX0" fmla="*/ 2071235 w 4153465"/>
              <a:gd name="connsiteY0" fmla="*/ 0 h 2013028"/>
              <a:gd name="connsiteX1" fmla="*/ 2077069 w 4153465"/>
              <a:gd name="connsiteY1" fmla="*/ 2133 h 2013028"/>
              <a:gd name="connsiteX2" fmla="*/ 2082904 w 4153465"/>
              <a:gd name="connsiteY2" fmla="*/ 0 h 2013028"/>
              <a:gd name="connsiteX3" fmla="*/ 2083128 w 4153465"/>
              <a:gd name="connsiteY3" fmla="*/ 4347 h 2013028"/>
              <a:gd name="connsiteX4" fmla="*/ 2553618 w 4153465"/>
              <a:gd name="connsiteY4" fmla="*/ 176279 h 2013028"/>
              <a:gd name="connsiteX5" fmla="*/ 4133440 w 4153465"/>
              <a:gd name="connsiteY5" fmla="*/ 47153 h 2013028"/>
              <a:gd name="connsiteX6" fmla="*/ 4153465 w 4153465"/>
              <a:gd name="connsiteY6" fmla="*/ 784871 h 2013028"/>
              <a:gd name="connsiteX7" fmla="*/ 3957347 w 4153465"/>
              <a:gd name="connsiteY7" fmla="*/ 1934656 h 2013028"/>
              <a:gd name="connsiteX8" fmla="*/ 3926153 w 4153465"/>
              <a:gd name="connsiteY8" fmla="*/ 2013028 h 2013028"/>
              <a:gd name="connsiteX9" fmla="*/ 268614 w 4153465"/>
              <a:gd name="connsiteY9" fmla="*/ 2013028 h 2013028"/>
              <a:gd name="connsiteX10" fmla="*/ 201454 w 4153465"/>
              <a:gd name="connsiteY10" fmla="*/ 1920018 h 2013028"/>
              <a:gd name="connsiteX11" fmla="*/ 571 w 4153465"/>
              <a:gd name="connsiteY11" fmla="*/ 789606 h 2013028"/>
              <a:gd name="connsiteX12" fmla="*/ 31186 w 4153465"/>
              <a:gd name="connsiteY12" fmla="*/ 36665 h 2013028"/>
              <a:gd name="connsiteX13" fmla="*/ 1600516 w 4153465"/>
              <a:gd name="connsiteY13" fmla="*/ 176279 h 2013028"/>
              <a:gd name="connsiteX14" fmla="*/ 2071010 w 4153465"/>
              <a:gd name="connsiteY14" fmla="*/ 4347 h 2013028"/>
              <a:gd name="connsiteX15" fmla="*/ 2071235 w 4153465"/>
              <a:gd name="connsiteY15" fmla="*/ 0 h 2013028"/>
              <a:gd name="connsiteX0" fmla="*/ 2071235 w 4156511"/>
              <a:gd name="connsiteY0" fmla="*/ 0 h 2013028"/>
              <a:gd name="connsiteX1" fmla="*/ 2077069 w 4156511"/>
              <a:gd name="connsiteY1" fmla="*/ 2133 h 2013028"/>
              <a:gd name="connsiteX2" fmla="*/ 2082904 w 4156511"/>
              <a:gd name="connsiteY2" fmla="*/ 0 h 2013028"/>
              <a:gd name="connsiteX3" fmla="*/ 2083128 w 4156511"/>
              <a:gd name="connsiteY3" fmla="*/ 4347 h 2013028"/>
              <a:gd name="connsiteX4" fmla="*/ 2553618 w 4156511"/>
              <a:gd name="connsiteY4" fmla="*/ 176279 h 2013028"/>
              <a:gd name="connsiteX5" fmla="*/ 4133440 w 4156511"/>
              <a:gd name="connsiteY5" fmla="*/ 47153 h 2013028"/>
              <a:gd name="connsiteX6" fmla="*/ 4153465 w 4156511"/>
              <a:gd name="connsiteY6" fmla="*/ 784871 h 2013028"/>
              <a:gd name="connsiteX7" fmla="*/ 3957347 w 4156511"/>
              <a:gd name="connsiteY7" fmla="*/ 1934656 h 2013028"/>
              <a:gd name="connsiteX8" fmla="*/ 3926153 w 4156511"/>
              <a:gd name="connsiteY8" fmla="*/ 2013028 h 2013028"/>
              <a:gd name="connsiteX9" fmla="*/ 268614 w 4156511"/>
              <a:gd name="connsiteY9" fmla="*/ 2013028 h 2013028"/>
              <a:gd name="connsiteX10" fmla="*/ 201454 w 4156511"/>
              <a:gd name="connsiteY10" fmla="*/ 1920018 h 2013028"/>
              <a:gd name="connsiteX11" fmla="*/ 571 w 4156511"/>
              <a:gd name="connsiteY11" fmla="*/ 789606 h 2013028"/>
              <a:gd name="connsiteX12" fmla="*/ 31186 w 4156511"/>
              <a:gd name="connsiteY12" fmla="*/ 36665 h 2013028"/>
              <a:gd name="connsiteX13" fmla="*/ 1600516 w 4156511"/>
              <a:gd name="connsiteY13" fmla="*/ 176279 h 2013028"/>
              <a:gd name="connsiteX14" fmla="*/ 2071010 w 4156511"/>
              <a:gd name="connsiteY14" fmla="*/ 4347 h 2013028"/>
              <a:gd name="connsiteX15" fmla="*/ 2071235 w 4156511"/>
              <a:gd name="connsiteY15" fmla="*/ 0 h 2013028"/>
              <a:gd name="connsiteX0" fmla="*/ 2080017 w 4165293"/>
              <a:gd name="connsiteY0" fmla="*/ 0 h 2013028"/>
              <a:gd name="connsiteX1" fmla="*/ 2085851 w 4165293"/>
              <a:gd name="connsiteY1" fmla="*/ 2133 h 2013028"/>
              <a:gd name="connsiteX2" fmla="*/ 2091686 w 4165293"/>
              <a:gd name="connsiteY2" fmla="*/ 0 h 2013028"/>
              <a:gd name="connsiteX3" fmla="*/ 2091910 w 4165293"/>
              <a:gd name="connsiteY3" fmla="*/ 4347 h 2013028"/>
              <a:gd name="connsiteX4" fmla="*/ 2562400 w 4165293"/>
              <a:gd name="connsiteY4" fmla="*/ 176279 h 2013028"/>
              <a:gd name="connsiteX5" fmla="*/ 4142222 w 4165293"/>
              <a:gd name="connsiteY5" fmla="*/ 47153 h 2013028"/>
              <a:gd name="connsiteX6" fmla="*/ 4162247 w 4165293"/>
              <a:gd name="connsiteY6" fmla="*/ 784871 h 2013028"/>
              <a:gd name="connsiteX7" fmla="*/ 3966129 w 4165293"/>
              <a:gd name="connsiteY7" fmla="*/ 1934656 h 2013028"/>
              <a:gd name="connsiteX8" fmla="*/ 3934935 w 4165293"/>
              <a:gd name="connsiteY8" fmla="*/ 2013028 h 2013028"/>
              <a:gd name="connsiteX9" fmla="*/ 277396 w 4165293"/>
              <a:gd name="connsiteY9" fmla="*/ 2013028 h 2013028"/>
              <a:gd name="connsiteX10" fmla="*/ 210236 w 4165293"/>
              <a:gd name="connsiteY10" fmla="*/ 1920018 h 2013028"/>
              <a:gd name="connsiteX11" fmla="*/ 9353 w 4165293"/>
              <a:gd name="connsiteY11" fmla="*/ 789606 h 2013028"/>
              <a:gd name="connsiteX12" fmla="*/ 30811 w 4165293"/>
              <a:gd name="connsiteY12" fmla="*/ 32347 h 2013028"/>
              <a:gd name="connsiteX13" fmla="*/ 1609298 w 4165293"/>
              <a:gd name="connsiteY13" fmla="*/ 176279 h 2013028"/>
              <a:gd name="connsiteX14" fmla="*/ 2079792 w 4165293"/>
              <a:gd name="connsiteY14" fmla="*/ 4347 h 2013028"/>
              <a:gd name="connsiteX15" fmla="*/ 2080017 w 4165293"/>
              <a:gd name="connsiteY15" fmla="*/ 0 h 2013028"/>
              <a:gd name="connsiteX0" fmla="*/ 2070791 w 4156067"/>
              <a:gd name="connsiteY0" fmla="*/ 0 h 2013028"/>
              <a:gd name="connsiteX1" fmla="*/ 2076625 w 4156067"/>
              <a:gd name="connsiteY1" fmla="*/ 2133 h 2013028"/>
              <a:gd name="connsiteX2" fmla="*/ 2082460 w 4156067"/>
              <a:gd name="connsiteY2" fmla="*/ 0 h 2013028"/>
              <a:gd name="connsiteX3" fmla="*/ 2082684 w 4156067"/>
              <a:gd name="connsiteY3" fmla="*/ 4347 h 2013028"/>
              <a:gd name="connsiteX4" fmla="*/ 2553174 w 4156067"/>
              <a:gd name="connsiteY4" fmla="*/ 176279 h 2013028"/>
              <a:gd name="connsiteX5" fmla="*/ 4132996 w 4156067"/>
              <a:gd name="connsiteY5" fmla="*/ 47153 h 2013028"/>
              <a:gd name="connsiteX6" fmla="*/ 4153021 w 4156067"/>
              <a:gd name="connsiteY6" fmla="*/ 784871 h 2013028"/>
              <a:gd name="connsiteX7" fmla="*/ 3956903 w 4156067"/>
              <a:gd name="connsiteY7" fmla="*/ 1934656 h 2013028"/>
              <a:gd name="connsiteX8" fmla="*/ 3925709 w 4156067"/>
              <a:gd name="connsiteY8" fmla="*/ 2013028 h 2013028"/>
              <a:gd name="connsiteX9" fmla="*/ 268170 w 4156067"/>
              <a:gd name="connsiteY9" fmla="*/ 2013028 h 2013028"/>
              <a:gd name="connsiteX10" fmla="*/ 201010 w 4156067"/>
              <a:gd name="connsiteY10" fmla="*/ 1920018 h 2013028"/>
              <a:gd name="connsiteX11" fmla="*/ 127 w 4156067"/>
              <a:gd name="connsiteY11" fmla="*/ 789606 h 2013028"/>
              <a:gd name="connsiteX12" fmla="*/ 21585 w 4156067"/>
              <a:gd name="connsiteY12" fmla="*/ 32347 h 2013028"/>
              <a:gd name="connsiteX13" fmla="*/ 1600072 w 4156067"/>
              <a:gd name="connsiteY13" fmla="*/ 176279 h 2013028"/>
              <a:gd name="connsiteX14" fmla="*/ 2070566 w 4156067"/>
              <a:gd name="connsiteY14" fmla="*/ 4347 h 2013028"/>
              <a:gd name="connsiteX15" fmla="*/ 2070791 w 4156067"/>
              <a:gd name="connsiteY15" fmla="*/ 0 h 2013028"/>
              <a:gd name="connsiteX0" fmla="*/ 2070727 w 4156003"/>
              <a:gd name="connsiteY0" fmla="*/ 0 h 2013028"/>
              <a:gd name="connsiteX1" fmla="*/ 2076561 w 4156003"/>
              <a:gd name="connsiteY1" fmla="*/ 2133 h 2013028"/>
              <a:gd name="connsiteX2" fmla="*/ 2082396 w 4156003"/>
              <a:gd name="connsiteY2" fmla="*/ 0 h 2013028"/>
              <a:gd name="connsiteX3" fmla="*/ 2082620 w 4156003"/>
              <a:gd name="connsiteY3" fmla="*/ 4347 h 2013028"/>
              <a:gd name="connsiteX4" fmla="*/ 2553110 w 4156003"/>
              <a:gd name="connsiteY4" fmla="*/ 176279 h 2013028"/>
              <a:gd name="connsiteX5" fmla="*/ 4132932 w 4156003"/>
              <a:gd name="connsiteY5" fmla="*/ 47153 h 2013028"/>
              <a:gd name="connsiteX6" fmla="*/ 4152957 w 4156003"/>
              <a:gd name="connsiteY6" fmla="*/ 784871 h 2013028"/>
              <a:gd name="connsiteX7" fmla="*/ 3956839 w 4156003"/>
              <a:gd name="connsiteY7" fmla="*/ 1934656 h 2013028"/>
              <a:gd name="connsiteX8" fmla="*/ 3925645 w 4156003"/>
              <a:gd name="connsiteY8" fmla="*/ 2013028 h 2013028"/>
              <a:gd name="connsiteX9" fmla="*/ 268106 w 4156003"/>
              <a:gd name="connsiteY9" fmla="*/ 2013028 h 2013028"/>
              <a:gd name="connsiteX10" fmla="*/ 200946 w 4156003"/>
              <a:gd name="connsiteY10" fmla="*/ 1920018 h 2013028"/>
              <a:gd name="connsiteX11" fmla="*/ 63 w 4156003"/>
              <a:gd name="connsiteY11" fmla="*/ 789606 h 2013028"/>
              <a:gd name="connsiteX12" fmla="*/ 21521 w 4156003"/>
              <a:gd name="connsiteY12" fmla="*/ 32347 h 2013028"/>
              <a:gd name="connsiteX13" fmla="*/ 1600008 w 4156003"/>
              <a:gd name="connsiteY13" fmla="*/ 176279 h 2013028"/>
              <a:gd name="connsiteX14" fmla="*/ 2070502 w 4156003"/>
              <a:gd name="connsiteY14" fmla="*/ 4347 h 2013028"/>
              <a:gd name="connsiteX15" fmla="*/ 2070727 w 4156003"/>
              <a:gd name="connsiteY15" fmla="*/ 0 h 2013028"/>
              <a:gd name="connsiteX0" fmla="*/ 2070708 w 4155984"/>
              <a:gd name="connsiteY0" fmla="*/ 0 h 2013028"/>
              <a:gd name="connsiteX1" fmla="*/ 2076542 w 4155984"/>
              <a:gd name="connsiteY1" fmla="*/ 2133 h 2013028"/>
              <a:gd name="connsiteX2" fmla="*/ 2082377 w 4155984"/>
              <a:gd name="connsiteY2" fmla="*/ 0 h 2013028"/>
              <a:gd name="connsiteX3" fmla="*/ 2082601 w 4155984"/>
              <a:gd name="connsiteY3" fmla="*/ 4347 h 2013028"/>
              <a:gd name="connsiteX4" fmla="*/ 2553091 w 4155984"/>
              <a:gd name="connsiteY4" fmla="*/ 176279 h 2013028"/>
              <a:gd name="connsiteX5" fmla="*/ 4132913 w 4155984"/>
              <a:gd name="connsiteY5" fmla="*/ 47153 h 2013028"/>
              <a:gd name="connsiteX6" fmla="*/ 4152938 w 4155984"/>
              <a:gd name="connsiteY6" fmla="*/ 784871 h 2013028"/>
              <a:gd name="connsiteX7" fmla="*/ 3956820 w 4155984"/>
              <a:gd name="connsiteY7" fmla="*/ 1934656 h 2013028"/>
              <a:gd name="connsiteX8" fmla="*/ 3925626 w 4155984"/>
              <a:gd name="connsiteY8" fmla="*/ 2013028 h 2013028"/>
              <a:gd name="connsiteX9" fmla="*/ 268087 w 4155984"/>
              <a:gd name="connsiteY9" fmla="*/ 2013028 h 2013028"/>
              <a:gd name="connsiteX10" fmla="*/ 200927 w 4155984"/>
              <a:gd name="connsiteY10" fmla="*/ 1920018 h 2013028"/>
              <a:gd name="connsiteX11" fmla="*/ 44 w 4155984"/>
              <a:gd name="connsiteY11" fmla="*/ 789606 h 2013028"/>
              <a:gd name="connsiteX12" fmla="*/ 21502 w 4155984"/>
              <a:gd name="connsiteY12" fmla="*/ 32347 h 2013028"/>
              <a:gd name="connsiteX13" fmla="*/ 1599989 w 4155984"/>
              <a:gd name="connsiteY13" fmla="*/ 176279 h 2013028"/>
              <a:gd name="connsiteX14" fmla="*/ 2070483 w 4155984"/>
              <a:gd name="connsiteY14" fmla="*/ 4347 h 2013028"/>
              <a:gd name="connsiteX15" fmla="*/ 2070708 w 4155984"/>
              <a:gd name="connsiteY15" fmla="*/ 0 h 2013028"/>
              <a:gd name="connsiteX0" fmla="*/ 2070711 w 4155987"/>
              <a:gd name="connsiteY0" fmla="*/ 0 h 2013028"/>
              <a:gd name="connsiteX1" fmla="*/ 2076545 w 4155987"/>
              <a:gd name="connsiteY1" fmla="*/ 2133 h 2013028"/>
              <a:gd name="connsiteX2" fmla="*/ 2082380 w 4155987"/>
              <a:gd name="connsiteY2" fmla="*/ 0 h 2013028"/>
              <a:gd name="connsiteX3" fmla="*/ 2082604 w 4155987"/>
              <a:gd name="connsiteY3" fmla="*/ 4347 h 2013028"/>
              <a:gd name="connsiteX4" fmla="*/ 2553094 w 4155987"/>
              <a:gd name="connsiteY4" fmla="*/ 176279 h 2013028"/>
              <a:gd name="connsiteX5" fmla="*/ 4132916 w 4155987"/>
              <a:gd name="connsiteY5" fmla="*/ 47153 h 2013028"/>
              <a:gd name="connsiteX6" fmla="*/ 4152941 w 4155987"/>
              <a:gd name="connsiteY6" fmla="*/ 784871 h 2013028"/>
              <a:gd name="connsiteX7" fmla="*/ 3956823 w 4155987"/>
              <a:gd name="connsiteY7" fmla="*/ 1934656 h 2013028"/>
              <a:gd name="connsiteX8" fmla="*/ 3925629 w 4155987"/>
              <a:gd name="connsiteY8" fmla="*/ 2013028 h 2013028"/>
              <a:gd name="connsiteX9" fmla="*/ 268090 w 4155987"/>
              <a:gd name="connsiteY9" fmla="*/ 2013028 h 2013028"/>
              <a:gd name="connsiteX10" fmla="*/ 200930 w 4155987"/>
              <a:gd name="connsiteY10" fmla="*/ 1920018 h 2013028"/>
              <a:gd name="connsiteX11" fmla="*/ 47 w 4155987"/>
              <a:gd name="connsiteY11" fmla="*/ 789606 h 2013028"/>
              <a:gd name="connsiteX12" fmla="*/ 21505 w 4155987"/>
              <a:gd name="connsiteY12" fmla="*/ 32347 h 2013028"/>
              <a:gd name="connsiteX13" fmla="*/ 1599992 w 4155987"/>
              <a:gd name="connsiteY13" fmla="*/ 176279 h 2013028"/>
              <a:gd name="connsiteX14" fmla="*/ 2070486 w 4155987"/>
              <a:gd name="connsiteY14" fmla="*/ 4347 h 2013028"/>
              <a:gd name="connsiteX15" fmla="*/ 2070711 w 4155987"/>
              <a:gd name="connsiteY15" fmla="*/ 0 h 2013028"/>
              <a:gd name="connsiteX0" fmla="*/ 2070693 w 4155969"/>
              <a:gd name="connsiteY0" fmla="*/ 0 h 2013028"/>
              <a:gd name="connsiteX1" fmla="*/ 2076527 w 4155969"/>
              <a:gd name="connsiteY1" fmla="*/ 2133 h 2013028"/>
              <a:gd name="connsiteX2" fmla="*/ 2082362 w 4155969"/>
              <a:gd name="connsiteY2" fmla="*/ 0 h 2013028"/>
              <a:gd name="connsiteX3" fmla="*/ 2082586 w 4155969"/>
              <a:gd name="connsiteY3" fmla="*/ 4347 h 2013028"/>
              <a:gd name="connsiteX4" fmla="*/ 2553076 w 4155969"/>
              <a:gd name="connsiteY4" fmla="*/ 176279 h 2013028"/>
              <a:gd name="connsiteX5" fmla="*/ 4132898 w 4155969"/>
              <a:gd name="connsiteY5" fmla="*/ 47153 h 2013028"/>
              <a:gd name="connsiteX6" fmla="*/ 4152923 w 4155969"/>
              <a:gd name="connsiteY6" fmla="*/ 784871 h 2013028"/>
              <a:gd name="connsiteX7" fmla="*/ 3956805 w 4155969"/>
              <a:gd name="connsiteY7" fmla="*/ 1934656 h 2013028"/>
              <a:gd name="connsiteX8" fmla="*/ 3925611 w 4155969"/>
              <a:gd name="connsiteY8" fmla="*/ 2013028 h 2013028"/>
              <a:gd name="connsiteX9" fmla="*/ 268072 w 4155969"/>
              <a:gd name="connsiteY9" fmla="*/ 2013028 h 2013028"/>
              <a:gd name="connsiteX10" fmla="*/ 200912 w 4155969"/>
              <a:gd name="connsiteY10" fmla="*/ 1920018 h 2013028"/>
              <a:gd name="connsiteX11" fmla="*/ 29 w 4155969"/>
              <a:gd name="connsiteY11" fmla="*/ 789606 h 2013028"/>
              <a:gd name="connsiteX12" fmla="*/ 21487 w 4155969"/>
              <a:gd name="connsiteY12" fmla="*/ 32347 h 2013028"/>
              <a:gd name="connsiteX13" fmla="*/ 1599974 w 4155969"/>
              <a:gd name="connsiteY13" fmla="*/ 176279 h 2013028"/>
              <a:gd name="connsiteX14" fmla="*/ 2070468 w 4155969"/>
              <a:gd name="connsiteY14" fmla="*/ 4347 h 2013028"/>
              <a:gd name="connsiteX15" fmla="*/ 2070693 w 4155969"/>
              <a:gd name="connsiteY15" fmla="*/ 0 h 2013028"/>
              <a:gd name="connsiteX0" fmla="*/ 2081107 w 4166383"/>
              <a:gd name="connsiteY0" fmla="*/ 0 h 2013028"/>
              <a:gd name="connsiteX1" fmla="*/ 2086941 w 4166383"/>
              <a:gd name="connsiteY1" fmla="*/ 2133 h 2013028"/>
              <a:gd name="connsiteX2" fmla="*/ 2092776 w 4166383"/>
              <a:gd name="connsiteY2" fmla="*/ 0 h 2013028"/>
              <a:gd name="connsiteX3" fmla="*/ 2093000 w 4166383"/>
              <a:gd name="connsiteY3" fmla="*/ 4347 h 2013028"/>
              <a:gd name="connsiteX4" fmla="*/ 2563490 w 4166383"/>
              <a:gd name="connsiteY4" fmla="*/ 176279 h 2013028"/>
              <a:gd name="connsiteX5" fmla="*/ 4143312 w 4166383"/>
              <a:gd name="connsiteY5" fmla="*/ 47153 h 2013028"/>
              <a:gd name="connsiteX6" fmla="*/ 4163337 w 4166383"/>
              <a:gd name="connsiteY6" fmla="*/ 784871 h 2013028"/>
              <a:gd name="connsiteX7" fmla="*/ 3967219 w 4166383"/>
              <a:gd name="connsiteY7" fmla="*/ 1934656 h 2013028"/>
              <a:gd name="connsiteX8" fmla="*/ 3936025 w 4166383"/>
              <a:gd name="connsiteY8" fmla="*/ 2013028 h 2013028"/>
              <a:gd name="connsiteX9" fmla="*/ 278486 w 4166383"/>
              <a:gd name="connsiteY9" fmla="*/ 2013028 h 2013028"/>
              <a:gd name="connsiteX10" fmla="*/ 227350 w 4166383"/>
              <a:gd name="connsiteY10" fmla="*/ 1920018 h 2013028"/>
              <a:gd name="connsiteX11" fmla="*/ 10443 w 4166383"/>
              <a:gd name="connsiteY11" fmla="*/ 789606 h 2013028"/>
              <a:gd name="connsiteX12" fmla="*/ 31901 w 4166383"/>
              <a:gd name="connsiteY12" fmla="*/ 32347 h 2013028"/>
              <a:gd name="connsiteX13" fmla="*/ 1610388 w 4166383"/>
              <a:gd name="connsiteY13" fmla="*/ 176279 h 2013028"/>
              <a:gd name="connsiteX14" fmla="*/ 2080882 w 4166383"/>
              <a:gd name="connsiteY14" fmla="*/ 4347 h 2013028"/>
              <a:gd name="connsiteX15" fmla="*/ 2081107 w 4166383"/>
              <a:gd name="connsiteY15" fmla="*/ 0 h 2013028"/>
              <a:gd name="connsiteX0" fmla="*/ 2081107 w 4166383"/>
              <a:gd name="connsiteY0" fmla="*/ 0 h 2013028"/>
              <a:gd name="connsiteX1" fmla="*/ 2086941 w 4166383"/>
              <a:gd name="connsiteY1" fmla="*/ 2133 h 2013028"/>
              <a:gd name="connsiteX2" fmla="*/ 2092776 w 4166383"/>
              <a:gd name="connsiteY2" fmla="*/ 0 h 2013028"/>
              <a:gd name="connsiteX3" fmla="*/ 2093000 w 4166383"/>
              <a:gd name="connsiteY3" fmla="*/ 4347 h 2013028"/>
              <a:gd name="connsiteX4" fmla="*/ 2563490 w 4166383"/>
              <a:gd name="connsiteY4" fmla="*/ 176279 h 2013028"/>
              <a:gd name="connsiteX5" fmla="*/ 4143312 w 4166383"/>
              <a:gd name="connsiteY5" fmla="*/ 47153 h 2013028"/>
              <a:gd name="connsiteX6" fmla="*/ 4163337 w 4166383"/>
              <a:gd name="connsiteY6" fmla="*/ 784871 h 2013028"/>
              <a:gd name="connsiteX7" fmla="*/ 3967219 w 4166383"/>
              <a:gd name="connsiteY7" fmla="*/ 1934656 h 2013028"/>
              <a:gd name="connsiteX8" fmla="*/ 3936025 w 4166383"/>
              <a:gd name="connsiteY8" fmla="*/ 2013028 h 2013028"/>
              <a:gd name="connsiteX9" fmla="*/ 278486 w 4166383"/>
              <a:gd name="connsiteY9" fmla="*/ 2013028 h 2013028"/>
              <a:gd name="connsiteX10" fmla="*/ 227350 w 4166383"/>
              <a:gd name="connsiteY10" fmla="*/ 1920018 h 2013028"/>
              <a:gd name="connsiteX11" fmla="*/ 10443 w 4166383"/>
              <a:gd name="connsiteY11" fmla="*/ 789606 h 2013028"/>
              <a:gd name="connsiteX12" fmla="*/ 31901 w 4166383"/>
              <a:gd name="connsiteY12" fmla="*/ 32347 h 2013028"/>
              <a:gd name="connsiteX13" fmla="*/ 1610388 w 4166383"/>
              <a:gd name="connsiteY13" fmla="*/ 176279 h 2013028"/>
              <a:gd name="connsiteX14" fmla="*/ 2080882 w 4166383"/>
              <a:gd name="connsiteY14" fmla="*/ 4347 h 2013028"/>
              <a:gd name="connsiteX15" fmla="*/ 2081107 w 4166383"/>
              <a:gd name="connsiteY15" fmla="*/ 0 h 2013028"/>
              <a:gd name="connsiteX0" fmla="*/ 2081107 w 4166383"/>
              <a:gd name="connsiteY0" fmla="*/ 0 h 2013028"/>
              <a:gd name="connsiteX1" fmla="*/ 2086941 w 4166383"/>
              <a:gd name="connsiteY1" fmla="*/ 2133 h 2013028"/>
              <a:gd name="connsiteX2" fmla="*/ 2092776 w 4166383"/>
              <a:gd name="connsiteY2" fmla="*/ 0 h 2013028"/>
              <a:gd name="connsiteX3" fmla="*/ 2093000 w 4166383"/>
              <a:gd name="connsiteY3" fmla="*/ 4347 h 2013028"/>
              <a:gd name="connsiteX4" fmla="*/ 2563490 w 4166383"/>
              <a:gd name="connsiteY4" fmla="*/ 176279 h 2013028"/>
              <a:gd name="connsiteX5" fmla="*/ 4143312 w 4166383"/>
              <a:gd name="connsiteY5" fmla="*/ 47153 h 2013028"/>
              <a:gd name="connsiteX6" fmla="*/ 4163337 w 4166383"/>
              <a:gd name="connsiteY6" fmla="*/ 784871 h 2013028"/>
              <a:gd name="connsiteX7" fmla="*/ 3967219 w 4166383"/>
              <a:gd name="connsiteY7" fmla="*/ 1934656 h 2013028"/>
              <a:gd name="connsiteX8" fmla="*/ 3936025 w 4166383"/>
              <a:gd name="connsiteY8" fmla="*/ 2013028 h 2013028"/>
              <a:gd name="connsiteX9" fmla="*/ 278486 w 4166383"/>
              <a:gd name="connsiteY9" fmla="*/ 2013028 h 2013028"/>
              <a:gd name="connsiteX10" fmla="*/ 227350 w 4166383"/>
              <a:gd name="connsiteY10" fmla="*/ 1920018 h 2013028"/>
              <a:gd name="connsiteX11" fmla="*/ 10443 w 4166383"/>
              <a:gd name="connsiteY11" fmla="*/ 789606 h 2013028"/>
              <a:gd name="connsiteX12" fmla="*/ 31901 w 4166383"/>
              <a:gd name="connsiteY12" fmla="*/ 32347 h 2013028"/>
              <a:gd name="connsiteX13" fmla="*/ 1610388 w 4166383"/>
              <a:gd name="connsiteY13" fmla="*/ 176279 h 2013028"/>
              <a:gd name="connsiteX14" fmla="*/ 2080882 w 4166383"/>
              <a:gd name="connsiteY14" fmla="*/ 4347 h 2013028"/>
              <a:gd name="connsiteX15" fmla="*/ 2081107 w 4166383"/>
              <a:gd name="connsiteY15" fmla="*/ 0 h 2013028"/>
              <a:gd name="connsiteX0" fmla="*/ 2081107 w 4166383"/>
              <a:gd name="connsiteY0" fmla="*/ 0 h 2013028"/>
              <a:gd name="connsiteX1" fmla="*/ 2086941 w 4166383"/>
              <a:gd name="connsiteY1" fmla="*/ 2133 h 2013028"/>
              <a:gd name="connsiteX2" fmla="*/ 2092776 w 4166383"/>
              <a:gd name="connsiteY2" fmla="*/ 0 h 2013028"/>
              <a:gd name="connsiteX3" fmla="*/ 2093000 w 4166383"/>
              <a:gd name="connsiteY3" fmla="*/ 4347 h 2013028"/>
              <a:gd name="connsiteX4" fmla="*/ 2563490 w 4166383"/>
              <a:gd name="connsiteY4" fmla="*/ 176279 h 2013028"/>
              <a:gd name="connsiteX5" fmla="*/ 4143312 w 4166383"/>
              <a:gd name="connsiteY5" fmla="*/ 47153 h 2013028"/>
              <a:gd name="connsiteX6" fmla="*/ 4163337 w 4166383"/>
              <a:gd name="connsiteY6" fmla="*/ 784871 h 2013028"/>
              <a:gd name="connsiteX7" fmla="*/ 3967219 w 4166383"/>
              <a:gd name="connsiteY7" fmla="*/ 1934656 h 2013028"/>
              <a:gd name="connsiteX8" fmla="*/ 3936025 w 4166383"/>
              <a:gd name="connsiteY8" fmla="*/ 2013028 h 2013028"/>
              <a:gd name="connsiteX9" fmla="*/ 278486 w 4166383"/>
              <a:gd name="connsiteY9" fmla="*/ 2013028 h 2013028"/>
              <a:gd name="connsiteX10" fmla="*/ 227350 w 4166383"/>
              <a:gd name="connsiteY10" fmla="*/ 1920018 h 2013028"/>
              <a:gd name="connsiteX11" fmla="*/ 10443 w 4166383"/>
              <a:gd name="connsiteY11" fmla="*/ 789606 h 2013028"/>
              <a:gd name="connsiteX12" fmla="*/ 31901 w 4166383"/>
              <a:gd name="connsiteY12" fmla="*/ 32347 h 2013028"/>
              <a:gd name="connsiteX13" fmla="*/ 1610388 w 4166383"/>
              <a:gd name="connsiteY13" fmla="*/ 176279 h 2013028"/>
              <a:gd name="connsiteX14" fmla="*/ 2080882 w 4166383"/>
              <a:gd name="connsiteY14" fmla="*/ 4347 h 2013028"/>
              <a:gd name="connsiteX15" fmla="*/ 2081107 w 4166383"/>
              <a:gd name="connsiteY15" fmla="*/ 0 h 2013028"/>
              <a:gd name="connsiteX0" fmla="*/ 2081107 w 4166383"/>
              <a:gd name="connsiteY0" fmla="*/ 0 h 2013028"/>
              <a:gd name="connsiteX1" fmla="*/ 2086941 w 4166383"/>
              <a:gd name="connsiteY1" fmla="*/ 2133 h 2013028"/>
              <a:gd name="connsiteX2" fmla="*/ 2092776 w 4166383"/>
              <a:gd name="connsiteY2" fmla="*/ 0 h 2013028"/>
              <a:gd name="connsiteX3" fmla="*/ 2093000 w 4166383"/>
              <a:gd name="connsiteY3" fmla="*/ 4347 h 2013028"/>
              <a:gd name="connsiteX4" fmla="*/ 2563490 w 4166383"/>
              <a:gd name="connsiteY4" fmla="*/ 176279 h 2013028"/>
              <a:gd name="connsiteX5" fmla="*/ 4143312 w 4166383"/>
              <a:gd name="connsiteY5" fmla="*/ 47153 h 2013028"/>
              <a:gd name="connsiteX6" fmla="*/ 4163337 w 4166383"/>
              <a:gd name="connsiteY6" fmla="*/ 784871 h 2013028"/>
              <a:gd name="connsiteX7" fmla="*/ 3967219 w 4166383"/>
              <a:gd name="connsiteY7" fmla="*/ 1934656 h 2013028"/>
              <a:gd name="connsiteX8" fmla="*/ 3936025 w 4166383"/>
              <a:gd name="connsiteY8" fmla="*/ 2013028 h 2013028"/>
              <a:gd name="connsiteX9" fmla="*/ 278486 w 4166383"/>
              <a:gd name="connsiteY9" fmla="*/ 2013028 h 2013028"/>
              <a:gd name="connsiteX10" fmla="*/ 227350 w 4166383"/>
              <a:gd name="connsiteY10" fmla="*/ 1920018 h 2013028"/>
              <a:gd name="connsiteX11" fmla="*/ 10443 w 4166383"/>
              <a:gd name="connsiteY11" fmla="*/ 789606 h 2013028"/>
              <a:gd name="connsiteX12" fmla="*/ 31901 w 4166383"/>
              <a:gd name="connsiteY12" fmla="*/ 32347 h 2013028"/>
              <a:gd name="connsiteX13" fmla="*/ 1610388 w 4166383"/>
              <a:gd name="connsiteY13" fmla="*/ 176279 h 2013028"/>
              <a:gd name="connsiteX14" fmla="*/ 2080882 w 4166383"/>
              <a:gd name="connsiteY14" fmla="*/ 4347 h 2013028"/>
              <a:gd name="connsiteX15" fmla="*/ 2081107 w 4166383"/>
              <a:gd name="connsiteY15" fmla="*/ 0 h 2013028"/>
              <a:gd name="connsiteX0" fmla="*/ 2073126 w 4158402"/>
              <a:gd name="connsiteY0" fmla="*/ 0 h 2013028"/>
              <a:gd name="connsiteX1" fmla="*/ 2078960 w 4158402"/>
              <a:gd name="connsiteY1" fmla="*/ 2133 h 2013028"/>
              <a:gd name="connsiteX2" fmla="*/ 2084795 w 4158402"/>
              <a:gd name="connsiteY2" fmla="*/ 0 h 2013028"/>
              <a:gd name="connsiteX3" fmla="*/ 2085019 w 4158402"/>
              <a:gd name="connsiteY3" fmla="*/ 4347 h 2013028"/>
              <a:gd name="connsiteX4" fmla="*/ 2555509 w 4158402"/>
              <a:gd name="connsiteY4" fmla="*/ 176279 h 2013028"/>
              <a:gd name="connsiteX5" fmla="*/ 4135331 w 4158402"/>
              <a:gd name="connsiteY5" fmla="*/ 47153 h 2013028"/>
              <a:gd name="connsiteX6" fmla="*/ 4155356 w 4158402"/>
              <a:gd name="connsiteY6" fmla="*/ 784871 h 2013028"/>
              <a:gd name="connsiteX7" fmla="*/ 3959238 w 4158402"/>
              <a:gd name="connsiteY7" fmla="*/ 1934656 h 2013028"/>
              <a:gd name="connsiteX8" fmla="*/ 3928044 w 4158402"/>
              <a:gd name="connsiteY8" fmla="*/ 2013028 h 2013028"/>
              <a:gd name="connsiteX9" fmla="*/ 270505 w 4158402"/>
              <a:gd name="connsiteY9" fmla="*/ 2013028 h 2013028"/>
              <a:gd name="connsiteX10" fmla="*/ 219369 w 4158402"/>
              <a:gd name="connsiteY10" fmla="*/ 1920018 h 2013028"/>
              <a:gd name="connsiteX11" fmla="*/ 2462 w 4158402"/>
              <a:gd name="connsiteY11" fmla="*/ 789606 h 2013028"/>
              <a:gd name="connsiteX12" fmla="*/ 23920 w 4158402"/>
              <a:gd name="connsiteY12" fmla="*/ 32347 h 2013028"/>
              <a:gd name="connsiteX13" fmla="*/ 1602407 w 4158402"/>
              <a:gd name="connsiteY13" fmla="*/ 176279 h 2013028"/>
              <a:gd name="connsiteX14" fmla="*/ 2072901 w 4158402"/>
              <a:gd name="connsiteY14" fmla="*/ 4347 h 2013028"/>
              <a:gd name="connsiteX15" fmla="*/ 2073126 w 4158402"/>
              <a:gd name="connsiteY15" fmla="*/ 0 h 2013028"/>
              <a:gd name="connsiteX0" fmla="*/ 2071137 w 4156413"/>
              <a:gd name="connsiteY0" fmla="*/ 0 h 2013028"/>
              <a:gd name="connsiteX1" fmla="*/ 2076971 w 4156413"/>
              <a:gd name="connsiteY1" fmla="*/ 2133 h 2013028"/>
              <a:gd name="connsiteX2" fmla="*/ 2082806 w 4156413"/>
              <a:gd name="connsiteY2" fmla="*/ 0 h 2013028"/>
              <a:gd name="connsiteX3" fmla="*/ 2083030 w 4156413"/>
              <a:gd name="connsiteY3" fmla="*/ 4347 h 2013028"/>
              <a:gd name="connsiteX4" fmla="*/ 2553520 w 4156413"/>
              <a:gd name="connsiteY4" fmla="*/ 176279 h 2013028"/>
              <a:gd name="connsiteX5" fmla="*/ 4133342 w 4156413"/>
              <a:gd name="connsiteY5" fmla="*/ 47153 h 2013028"/>
              <a:gd name="connsiteX6" fmla="*/ 4153367 w 4156413"/>
              <a:gd name="connsiteY6" fmla="*/ 784871 h 2013028"/>
              <a:gd name="connsiteX7" fmla="*/ 3957249 w 4156413"/>
              <a:gd name="connsiteY7" fmla="*/ 1934656 h 2013028"/>
              <a:gd name="connsiteX8" fmla="*/ 3926055 w 4156413"/>
              <a:gd name="connsiteY8" fmla="*/ 2013028 h 2013028"/>
              <a:gd name="connsiteX9" fmla="*/ 268516 w 4156413"/>
              <a:gd name="connsiteY9" fmla="*/ 2013028 h 2013028"/>
              <a:gd name="connsiteX10" fmla="*/ 217380 w 4156413"/>
              <a:gd name="connsiteY10" fmla="*/ 1920018 h 2013028"/>
              <a:gd name="connsiteX11" fmla="*/ 473 w 4156413"/>
              <a:gd name="connsiteY11" fmla="*/ 789606 h 2013028"/>
              <a:gd name="connsiteX12" fmla="*/ 21931 w 4156413"/>
              <a:gd name="connsiteY12" fmla="*/ 32347 h 2013028"/>
              <a:gd name="connsiteX13" fmla="*/ 1600418 w 4156413"/>
              <a:gd name="connsiteY13" fmla="*/ 176279 h 2013028"/>
              <a:gd name="connsiteX14" fmla="*/ 2070912 w 4156413"/>
              <a:gd name="connsiteY14" fmla="*/ 4347 h 2013028"/>
              <a:gd name="connsiteX15" fmla="*/ 2071137 w 4156413"/>
              <a:gd name="connsiteY15" fmla="*/ 0 h 2013028"/>
              <a:gd name="connsiteX0" fmla="*/ 2070812 w 4156088"/>
              <a:gd name="connsiteY0" fmla="*/ 0 h 2013028"/>
              <a:gd name="connsiteX1" fmla="*/ 2076646 w 4156088"/>
              <a:gd name="connsiteY1" fmla="*/ 2133 h 2013028"/>
              <a:gd name="connsiteX2" fmla="*/ 2082481 w 4156088"/>
              <a:gd name="connsiteY2" fmla="*/ 0 h 2013028"/>
              <a:gd name="connsiteX3" fmla="*/ 2082705 w 4156088"/>
              <a:gd name="connsiteY3" fmla="*/ 4347 h 2013028"/>
              <a:gd name="connsiteX4" fmla="*/ 2553195 w 4156088"/>
              <a:gd name="connsiteY4" fmla="*/ 176279 h 2013028"/>
              <a:gd name="connsiteX5" fmla="*/ 4133017 w 4156088"/>
              <a:gd name="connsiteY5" fmla="*/ 47153 h 2013028"/>
              <a:gd name="connsiteX6" fmla="*/ 4153042 w 4156088"/>
              <a:gd name="connsiteY6" fmla="*/ 784871 h 2013028"/>
              <a:gd name="connsiteX7" fmla="*/ 3956924 w 4156088"/>
              <a:gd name="connsiteY7" fmla="*/ 1934656 h 2013028"/>
              <a:gd name="connsiteX8" fmla="*/ 3925730 w 4156088"/>
              <a:gd name="connsiteY8" fmla="*/ 2013028 h 2013028"/>
              <a:gd name="connsiteX9" fmla="*/ 268191 w 4156088"/>
              <a:gd name="connsiteY9" fmla="*/ 2013028 h 2013028"/>
              <a:gd name="connsiteX10" fmla="*/ 217055 w 4156088"/>
              <a:gd name="connsiteY10" fmla="*/ 1920018 h 2013028"/>
              <a:gd name="connsiteX11" fmla="*/ 148 w 4156088"/>
              <a:gd name="connsiteY11" fmla="*/ 789606 h 2013028"/>
              <a:gd name="connsiteX12" fmla="*/ 21606 w 4156088"/>
              <a:gd name="connsiteY12" fmla="*/ 32347 h 2013028"/>
              <a:gd name="connsiteX13" fmla="*/ 1600093 w 4156088"/>
              <a:gd name="connsiteY13" fmla="*/ 176279 h 2013028"/>
              <a:gd name="connsiteX14" fmla="*/ 2070587 w 4156088"/>
              <a:gd name="connsiteY14" fmla="*/ 4347 h 2013028"/>
              <a:gd name="connsiteX15" fmla="*/ 2070812 w 4156088"/>
              <a:gd name="connsiteY15" fmla="*/ 0 h 2013028"/>
              <a:gd name="connsiteX0" fmla="*/ 2072678 w 4157954"/>
              <a:gd name="connsiteY0" fmla="*/ 0 h 2013028"/>
              <a:gd name="connsiteX1" fmla="*/ 2078512 w 4157954"/>
              <a:gd name="connsiteY1" fmla="*/ 2133 h 2013028"/>
              <a:gd name="connsiteX2" fmla="*/ 2084347 w 4157954"/>
              <a:gd name="connsiteY2" fmla="*/ 0 h 2013028"/>
              <a:gd name="connsiteX3" fmla="*/ 2084571 w 4157954"/>
              <a:gd name="connsiteY3" fmla="*/ 4347 h 2013028"/>
              <a:gd name="connsiteX4" fmla="*/ 2555061 w 4157954"/>
              <a:gd name="connsiteY4" fmla="*/ 176279 h 2013028"/>
              <a:gd name="connsiteX5" fmla="*/ 4134883 w 4157954"/>
              <a:gd name="connsiteY5" fmla="*/ 47153 h 2013028"/>
              <a:gd name="connsiteX6" fmla="*/ 4154908 w 4157954"/>
              <a:gd name="connsiteY6" fmla="*/ 784871 h 2013028"/>
              <a:gd name="connsiteX7" fmla="*/ 3958790 w 4157954"/>
              <a:gd name="connsiteY7" fmla="*/ 1934656 h 2013028"/>
              <a:gd name="connsiteX8" fmla="*/ 3927596 w 4157954"/>
              <a:gd name="connsiteY8" fmla="*/ 2013028 h 2013028"/>
              <a:gd name="connsiteX9" fmla="*/ 270057 w 4157954"/>
              <a:gd name="connsiteY9" fmla="*/ 2013028 h 2013028"/>
              <a:gd name="connsiteX10" fmla="*/ 218921 w 4157954"/>
              <a:gd name="connsiteY10" fmla="*/ 1920018 h 2013028"/>
              <a:gd name="connsiteX11" fmla="*/ 2014 w 4157954"/>
              <a:gd name="connsiteY11" fmla="*/ 789606 h 2013028"/>
              <a:gd name="connsiteX12" fmla="*/ 23472 w 4157954"/>
              <a:gd name="connsiteY12" fmla="*/ 32347 h 2013028"/>
              <a:gd name="connsiteX13" fmla="*/ 1601959 w 4157954"/>
              <a:gd name="connsiteY13" fmla="*/ 176279 h 2013028"/>
              <a:gd name="connsiteX14" fmla="*/ 2072453 w 4157954"/>
              <a:gd name="connsiteY14" fmla="*/ 4347 h 2013028"/>
              <a:gd name="connsiteX15" fmla="*/ 2072678 w 4157954"/>
              <a:gd name="connsiteY15" fmla="*/ 0 h 2013028"/>
              <a:gd name="connsiteX0" fmla="*/ 2065826 w 4151102"/>
              <a:gd name="connsiteY0" fmla="*/ 0 h 2013028"/>
              <a:gd name="connsiteX1" fmla="*/ 2071660 w 4151102"/>
              <a:gd name="connsiteY1" fmla="*/ 2133 h 2013028"/>
              <a:gd name="connsiteX2" fmla="*/ 2077495 w 4151102"/>
              <a:gd name="connsiteY2" fmla="*/ 0 h 2013028"/>
              <a:gd name="connsiteX3" fmla="*/ 2077719 w 4151102"/>
              <a:gd name="connsiteY3" fmla="*/ 4347 h 2013028"/>
              <a:gd name="connsiteX4" fmla="*/ 2548209 w 4151102"/>
              <a:gd name="connsiteY4" fmla="*/ 176279 h 2013028"/>
              <a:gd name="connsiteX5" fmla="*/ 4128031 w 4151102"/>
              <a:gd name="connsiteY5" fmla="*/ 47153 h 2013028"/>
              <a:gd name="connsiteX6" fmla="*/ 4148056 w 4151102"/>
              <a:gd name="connsiteY6" fmla="*/ 784871 h 2013028"/>
              <a:gd name="connsiteX7" fmla="*/ 3951938 w 4151102"/>
              <a:gd name="connsiteY7" fmla="*/ 1934656 h 2013028"/>
              <a:gd name="connsiteX8" fmla="*/ 3920744 w 4151102"/>
              <a:gd name="connsiteY8" fmla="*/ 2013028 h 2013028"/>
              <a:gd name="connsiteX9" fmla="*/ 263205 w 4151102"/>
              <a:gd name="connsiteY9" fmla="*/ 2013028 h 2013028"/>
              <a:gd name="connsiteX10" fmla="*/ 212069 w 4151102"/>
              <a:gd name="connsiteY10" fmla="*/ 1920018 h 2013028"/>
              <a:gd name="connsiteX11" fmla="*/ 2487 w 4151102"/>
              <a:gd name="connsiteY11" fmla="*/ 796516 h 2013028"/>
              <a:gd name="connsiteX12" fmla="*/ 16620 w 4151102"/>
              <a:gd name="connsiteY12" fmla="*/ 32347 h 2013028"/>
              <a:gd name="connsiteX13" fmla="*/ 1595107 w 4151102"/>
              <a:gd name="connsiteY13" fmla="*/ 176279 h 2013028"/>
              <a:gd name="connsiteX14" fmla="*/ 2065601 w 4151102"/>
              <a:gd name="connsiteY14" fmla="*/ 4347 h 2013028"/>
              <a:gd name="connsiteX15" fmla="*/ 2065826 w 4151102"/>
              <a:gd name="connsiteY15" fmla="*/ 0 h 2013028"/>
              <a:gd name="connsiteX0" fmla="*/ 2076028 w 4161304"/>
              <a:gd name="connsiteY0" fmla="*/ 0 h 2013028"/>
              <a:gd name="connsiteX1" fmla="*/ 2081862 w 4161304"/>
              <a:gd name="connsiteY1" fmla="*/ 2133 h 2013028"/>
              <a:gd name="connsiteX2" fmla="*/ 2087697 w 4161304"/>
              <a:gd name="connsiteY2" fmla="*/ 0 h 2013028"/>
              <a:gd name="connsiteX3" fmla="*/ 2087921 w 4161304"/>
              <a:gd name="connsiteY3" fmla="*/ 4347 h 2013028"/>
              <a:gd name="connsiteX4" fmla="*/ 2558411 w 4161304"/>
              <a:gd name="connsiteY4" fmla="*/ 176279 h 2013028"/>
              <a:gd name="connsiteX5" fmla="*/ 4138233 w 4161304"/>
              <a:gd name="connsiteY5" fmla="*/ 47153 h 2013028"/>
              <a:gd name="connsiteX6" fmla="*/ 4158258 w 4161304"/>
              <a:gd name="connsiteY6" fmla="*/ 784871 h 2013028"/>
              <a:gd name="connsiteX7" fmla="*/ 3962140 w 4161304"/>
              <a:gd name="connsiteY7" fmla="*/ 1934656 h 2013028"/>
              <a:gd name="connsiteX8" fmla="*/ 3930946 w 4161304"/>
              <a:gd name="connsiteY8" fmla="*/ 2013028 h 2013028"/>
              <a:gd name="connsiteX9" fmla="*/ 273407 w 4161304"/>
              <a:gd name="connsiteY9" fmla="*/ 2013028 h 2013028"/>
              <a:gd name="connsiteX10" fmla="*/ 222271 w 4161304"/>
              <a:gd name="connsiteY10" fmla="*/ 1920018 h 2013028"/>
              <a:gd name="connsiteX11" fmla="*/ 12689 w 4161304"/>
              <a:gd name="connsiteY11" fmla="*/ 796516 h 2013028"/>
              <a:gd name="connsiteX12" fmla="*/ 22244 w 4161304"/>
              <a:gd name="connsiteY12" fmla="*/ 10754 h 2013028"/>
              <a:gd name="connsiteX13" fmla="*/ 1605309 w 4161304"/>
              <a:gd name="connsiteY13" fmla="*/ 176279 h 2013028"/>
              <a:gd name="connsiteX14" fmla="*/ 2075803 w 4161304"/>
              <a:gd name="connsiteY14" fmla="*/ 4347 h 2013028"/>
              <a:gd name="connsiteX15" fmla="*/ 2076028 w 4161304"/>
              <a:gd name="connsiteY15" fmla="*/ 0 h 2013028"/>
              <a:gd name="connsiteX0" fmla="*/ 2076028 w 4161304"/>
              <a:gd name="connsiteY0" fmla="*/ 0 h 2013028"/>
              <a:gd name="connsiteX1" fmla="*/ 2081862 w 4161304"/>
              <a:gd name="connsiteY1" fmla="*/ 2133 h 2013028"/>
              <a:gd name="connsiteX2" fmla="*/ 2087697 w 4161304"/>
              <a:gd name="connsiteY2" fmla="*/ 0 h 2013028"/>
              <a:gd name="connsiteX3" fmla="*/ 2087921 w 4161304"/>
              <a:gd name="connsiteY3" fmla="*/ 4347 h 2013028"/>
              <a:gd name="connsiteX4" fmla="*/ 2558411 w 4161304"/>
              <a:gd name="connsiteY4" fmla="*/ 176279 h 2013028"/>
              <a:gd name="connsiteX5" fmla="*/ 4138233 w 4161304"/>
              <a:gd name="connsiteY5" fmla="*/ 47153 h 2013028"/>
              <a:gd name="connsiteX6" fmla="*/ 4158258 w 4161304"/>
              <a:gd name="connsiteY6" fmla="*/ 784871 h 2013028"/>
              <a:gd name="connsiteX7" fmla="*/ 3962140 w 4161304"/>
              <a:gd name="connsiteY7" fmla="*/ 1934656 h 2013028"/>
              <a:gd name="connsiteX8" fmla="*/ 3930946 w 4161304"/>
              <a:gd name="connsiteY8" fmla="*/ 2013028 h 2013028"/>
              <a:gd name="connsiteX9" fmla="*/ 273407 w 4161304"/>
              <a:gd name="connsiteY9" fmla="*/ 2013028 h 2013028"/>
              <a:gd name="connsiteX10" fmla="*/ 222271 w 4161304"/>
              <a:gd name="connsiteY10" fmla="*/ 1920018 h 2013028"/>
              <a:gd name="connsiteX11" fmla="*/ 12689 w 4161304"/>
              <a:gd name="connsiteY11" fmla="*/ 796516 h 2013028"/>
              <a:gd name="connsiteX12" fmla="*/ 22244 w 4161304"/>
              <a:gd name="connsiteY12" fmla="*/ 10754 h 2013028"/>
              <a:gd name="connsiteX13" fmla="*/ 1605309 w 4161304"/>
              <a:gd name="connsiteY13" fmla="*/ 176279 h 2013028"/>
              <a:gd name="connsiteX14" fmla="*/ 2075803 w 4161304"/>
              <a:gd name="connsiteY14" fmla="*/ 4347 h 2013028"/>
              <a:gd name="connsiteX15" fmla="*/ 2076028 w 4161304"/>
              <a:gd name="connsiteY15" fmla="*/ 0 h 2013028"/>
              <a:gd name="connsiteX0" fmla="*/ 2076028 w 4161304"/>
              <a:gd name="connsiteY0" fmla="*/ 0 h 2013028"/>
              <a:gd name="connsiteX1" fmla="*/ 2081862 w 4161304"/>
              <a:gd name="connsiteY1" fmla="*/ 2133 h 2013028"/>
              <a:gd name="connsiteX2" fmla="*/ 2087697 w 4161304"/>
              <a:gd name="connsiteY2" fmla="*/ 0 h 2013028"/>
              <a:gd name="connsiteX3" fmla="*/ 2087921 w 4161304"/>
              <a:gd name="connsiteY3" fmla="*/ 4347 h 2013028"/>
              <a:gd name="connsiteX4" fmla="*/ 2558411 w 4161304"/>
              <a:gd name="connsiteY4" fmla="*/ 176279 h 2013028"/>
              <a:gd name="connsiteX5" fmla="*/ 4138234 w 4161304"/>
              <a:gd name="connsiteY5" fmla="*/ 25560 h 2013028"/>
              <a:gd name="connsiteX6" fmla="*/ 4158258 w 4161304"/>
              <a:gd name="connsiteY6" fmla="*/ 784871 h 2013028"/>
              <a:gd name="connsiteX7" fmla="*/ 3962140 w 4161304"/>
              <a:gd name="connsiteY7" fmla="*/ 1934656 h 2013028"/>
              <a:gd name="connsiteX8" fmla="*/ 3930946 w 4161304"/>
              <a:gd name="connsiteY8" fmla="*/ 2013028 h 2013028"/>
              <a:gd name="connsiteX9" fmla="*/ 273407 w 4161304"/>
              <a:gd name="connsiteY9" fmla="*/ 2013028 h 2013028"/>
              <a:gd name="connsiteX10" fmla="*/ 222271 w 4161304"/>
              <a:gd name="connsiteY10" fmla="*/ 1920018 h 2013028"/>
              <a:gd name="connsiteX11" fmla="*/ 12689 w 4161304"/>
              <a:gd name="connsiteY11" fmla="*/ 796516 h 2013028"/>
              <a:gd name="connsiteX12" fmla="*/ 22244 w 4161304"/>
              <a:gd name="connsiteY12" fmla="*/ 10754 h 2013028"/>
              <a:gd name="connsiteX13" fmla="*/ 1605309 w 4161304"/>
              <a:gd name="connsiteY13" fmla="*/ 176279 h 2013028"/>
              <a:gd name="connsiteX14" fmla="*/ 2075803 w 4161304"/>
              <a:gd name="connsiteY14" fmla="*/ 4347 h 2013028"/>
              <a:gd name="connsiteX15" fmla="*/ 2076028 w 4161304"/>
              <a:gd name="connsiteY15" fmla="*/ 0 h 2013028"/>
              <a:gd name="connsiteX0" fmla="*/ 2076028 w 4162410"/>
              <a:gd name="connsiteY0" fmla="*/ 0 h 2013028"/>
              <a:gd name="connsiteX1" fmla="*/ 2081862 w 4162410"/>
              <a:gd name="connsiteY1" fmla="*/ 2133 h 2013028"/>
              <a:gd name="connsiteX2" fmla="*/ 2087697 w 4162410"/>
              <a:gd name="connsiteY2" fmla="*/ 0 h 2013028"/>
              <a:gd name="connsiteX3" fmla="*/ 2087921 w 4162410"/>
              <a:gd name="connsiteY3" fmla="*/ 4347 h 2013028"/>
              <a:gd name="connsiteX4" fmla="*/ 2558411 w 4162410"/>
              <a:gd name="connsiteY4" fmla="*/ 176279 h 2013028"/>
              <a:gd name="connsiteX5" fmla="*/ 4147391 w 4162410"/>
              <a:gd name="connsiteY5" fmla="*/ 25560 h 2013028"/>
              <a:gd name="connsiteX6" fmla="*/ 4158258 w 4162410"/>
              <a:gd name="connsiteY6" fmla="*/ 784871 h 2013028"/>
              <a:gd name="connsiteX7" fmla="*/ 3962140 w 4162410"/>
              <a:gd name="connsiteY7" fmla="*/ 1934656 h 2013028"/>
              <a:gd name="connsiteX8" fmla="*/ 3930946 w 4162410"/>
              <a:gd name="connsiteY8" fmla="*/ 2013028 h 2013028"/>
              <a:gd name="connsiteX9" fmla="*/ 273407 w 4162410"/>
              <a:gd name="connsiteY9" fmla="*/ 2013028 h 2013028"/>
              <a:gd name="connsiteX10" fmla="*/ 222271 w 4162410"/>
              <a:gd name="connsiteY10" fmla="*/ 1920018 h 2013028"/>
              <a:gd name="connsiteX11" fmla="*/ 12689 w 4162410"/>
              <a:gd name="connsiteY11" fmla="*/ 796516 h 2013028"/>
              <a:gd name="connsiteX12" fmla="*/ 22244 w 4162410"/>
              <a:gd name="connsiteY12" fmla="*/ 10754 h 2013028"/>
              <a:gd name="connsiteX13" fmla="*/ 1605309 w 4162410"/>
              <a:gd name="connsiteY13" fmla="*/ 176279 h 2013028"/>
              <a:gd name="connsiteX14" fmla="*/ 2075803 w 4162410"/>
              <a:gd name="connsiteY14" fmla="*/ 4347 h 2013028"/>
              <a:gd name="connsiteX15" fmla="*/ 2076028 w 4162410"/>
              <a:gd name="connsiteY15" fmla="*/ 0 h 2013028"/>
              <a:gd name="connsiteX0" fmla="*/ 2066360 w 4152742"/>
              <a:gd name="connsiteY0" fmla="*/ 0 h 2013028"/>
              <a:gd name="connsiteX1" fmla="*/ 2072194 w 4152742"/>
              <a:gd name="connsiteY1" fmla="*/ 2133 h 2013028"/>
              <a:gd name="connsiteX2" fmla="*/ 2078029 w 4152742"/>
              <a:gd name="connsiteY2" fmla="*/ 0 h 2013028"/>
              <a:gd name="connsiteX3" fmla="*/ 2078253 w 4152742"/>
              <a:gd name="connsiteY3" fmla="*/ 4347 h 2013028"/>
              <a:gd name="connsiteX4" fmla="*/ 2548743 w 4152742"/>
              <a:gd name="connsiteY4" fmla="*/ 176279 h 2013028"/>
              <a:gd name="connsiteX5" fmla="*/ 4137723 w 4152742"/>
              <a:gd name="connsiteY5" fmla="*/ 25560 h 2013028"/>
              <a:gd name="connsiteX6" fmla="*/ 4148590 w 4152742"/>
              <a:gd name="connsiteY6" fmla="*/ 784871 h 2013028"/>
              <a:gd name="connsiteX7" fmla="*/ 3952472 w 4152742"/>
              <a:gd name="connsiteY7" fmla="*/ 1934656 h 2013028"/>
              <a:gd name="connsiteX8" fmla="*/ 3921278 w 4152742"/>
              <a:gd name="connsiteY8" fmla="*/ 2013028 h 2013028"/>
              <a:gd name="connsiteX9" fmla="*/ 263739 w 4152742"/>
              <a:gd name="connsiteY9" fmla="*/ 2013028 h 2013028"/>
              <a:gd name="connsiteX10" fmla="*/ 212603 w 4152742"/>
              <a:gd name="connsiteY10" fmla="*/ 1920018 h 2013028"/>
              <a:gd name="connsiteX11" fmla="*/ 3021 w 4152742"/>
              <a:gd name="connsiteY11" fmla="*/ 796516 h 2013028"/>
              <a:gd name="connsiteX12" fmla="*/ 12576 w 4152742"/>
              <a:gd name="connsiteY12" fmla="*/ 10754 h 2013028"/>
              <a:gd name="connsiteX13" fmla="*/ 1595641 w 4152742"/>
              <a:gd name="connsiteY13" fmla="*/ 176279 h 2013028"/>
              <a:gd name="connsiteX14" fmla="*/ 2066135 w 4152742"/>
              <a:gd name="connsiteY14" fmla="*/ 4347 h 2013028"/>
              <a:gd name="connsiteX15" fmla="*/ 2066360 w 4152742"/>
              <a:gd name="connsiteY15" fmla="*/ 0 h 2013028"/>
              <a:gd name="connsiteX0" fmla="*/ 2063446 w 4149828"/>
              <a:gd name="connsiteY0" fmla="*/ 0 h 2013028"/>
              <a:gd name="connsiteX1" fmla="*/ 2069280 w 4149828"/>
              <a:gd name="connsiteY1" fmla="*/ 2133 h 2013028"/>
              <a:gd name="connsiteX2" fmla="*/ 2075115 w 4149828"/>
              <a:gd name="connsiteY2" fmla="*/ 0 h 2013028"/>
              <a:gd name="connsiteX3" fmla="*/ 2075339 w 4149828"/>
              <a:gd name="connsiteY3" fmla="*/ 4347 h 2013028"/>
              <a:gd name="connsiteX4" fmla="*/ 2545829 w 4149828"/>
              <a:gd name="connsiteY4" fmla="*/ 176279 h 2013028"/>
              <a:gd name="connsiteX5" fmla="*/ 4134809 w 4149828"/>
              <a:gd name="connsiteY5" fmla="*/ 25560 h 2013028"/>
              <a:gd name="connsiteX6" fmla="*/ 4145676 w 4149828"/>
              <a:gd name="connsiteY6" fmla="*/ 784871 h 2013028"/>
              <a:gd name="connsiteX7" fmla="*/ 3949558 w 4149828"/>
              <a:gd name="connsiteY7" fmla="*/ 1934656 h 2013028"/>
              <a:gd name="connsiteX8" fmla="*/ 3918364 w 4149828"/>
              <a:gd name="connsiteY8" fmla="*/ 2013028 h 2013028"/>
              <a:gd name="connsiteX9" fmla="*/ 260825 w 4149828"/>
              <a:gd name="connsiteY9" fmla="*/ 2013028 h 2013028"/>
              <a:gd name="connsiteX10" fmla="*/ 209689 w 4149828"/>
              <a:gd name="connsiteY10" fmla="*/ 1920018 h 2013028"/>
              <a:gd name="connsiteX11" fmla="*/ 107 w 4149828"/>
              <a:gd name="connsiteY11" fmla="*/ 796516 h 2013028"/>
              <a:gd name="connsiteX12" fmla="*/ 9662 w 4149828"/>
              <a:gd name="connsiteY12" fmla="*/ 10754 h 2013028"/>
              <a:gd name="connsiteX13" fmla="*/ 1592727 w 4149828"/>
              <a:gd name="connsiteY13" fmla="*/ 176279 h 2013028"/>
              <a:gd name="connsiteX14" fmla="*/ 2063221 w 4149828"/>
              <a:gd name="connsiteY14" fmla="*/ 4347 h 2013028"/>
              <a:gd name="connsiteX15" fmla="*/ 2063446 w 4149828"/>
              <a:gd name="connsiteY15" fmla="*/ 0 h 2013028"/>
              <a:gd name="connsiteX0" fmla="*/ 2248000 w 4334382"/>
              <a:gd name="connsiteY0" fmla="*/ 61043 h 2074071"/>
              <a:gd name="connsiteX1" fmla="*/ 2253834 w 4334382"/>
              <a:gd name="connsiteY1" fmla="*/ 63176 h 2074071"/>
              <a:gd name="connsiteX2" fmla="*/ 2259669 w 4334382"/>
              <a:gd name="connsiteY2" fmla="*/ 61043 h 2074071"/>
              <a:gd name="connsiteX3" fmla="*/ 2259893 w 4334382"/>
              <a:gd name="connsiteY3" fmla="*/ 65390 h 2074071"/>
              <a:gd name="connsiteX4" fmla="*/ 2730383 w 4334382"/>
              <a:gd name="connsiteY4" fmla="*/ 237322 h 2074071"/>
              <a:gd name="connsiteX5" fmla="*/ 4319363 w 4334382"/>
              <a:gd name="connsiteY5" fmla="*/ 86603 h 2074071"/>
              <a:gd name="connsiteX6" fmla="*/ 4330230 w 4334382"/>
              <a:gd name="connsiteY6" fmla="*/ 845914 h 2074071"/>
              <a:gd name="connsiteX7" fmla="*/ 4134112 w 4334382"/>
              <a:gd name="connsiteY7" fmla="*/ 1995699 h 2074071"/>
              <a:gd name="connsiteX8" fmla="*/ 4102918 w 4334382"/>
              <a:gd name="connsiteY8" fmla="*/ 2074071 h 2074071"/>
              <a:gd name="connsiteX9" fmla="*/ 445379 w 4334382"/>
              <a:gd name="connsiteY9" fmla="*/ 2074071 h 2074071"/>
              <a:gd name="connsiteX10" fmla="*/ 394243 w 4334382"/>
              <a:gd name="connsiteY10" fmla="*/ 1981061 h 2074071"/>
              <a:gd name="connsiteX11" fmla="*/ 184661 w 4334382"/>
              <a:gd name="connsiteY11" fmla="*/ 857559 h 2074071"/>
              <a:gd name="connsiteX12" fmla="*/ 0 w 4334382"/>
              <a:gd name="connsiteY12" fmla="*/ 0 h 2074071"/>
              <a:gd name="connsiteX13" fmla="*/ 1777281 w 4334382"/>
              <a:gd name="connsiteY13" fmla="*/ 237322 h 2074071"/>
              <a:gd name="connsiteX14" fmla="*/ 2247775 w 4334382"/>
              <a:gd name="connsiteY14" fmla="*/ 65390 h 2074071"/>
              <a:gd name="connsiteX15" fmla="*/ 2248000 w 4334382"/>
              <a:gd name="connsiteY15" fmla="*/ 61043 h 2074071"/>
              <a:gd name="connsiteX0" fmla="*/ 2248000 w 4334382"/>
              <a:gd name="connsiteY0" fmla="*/ 61043 h 2103867"/>
              <a:gd name="connsiteX1" fmla="*/ 2253834 w 4334382"/>
              <a:gd name="connsiteY1" fmla="*/ 63176 h 2103867"/>
              <a:gd name="connsiteX2" fmla="*/ 2259669 w 4334382"/>
              <a:gd name="connsiteY2" fmla="*/ 61043 h 2103867"/>
              <a:gd name="connsiteX3" fmla="*/ 2259893 w 4334382"/>
              <a:gd name="connsiteY3" fmla="*/ 65390 h 2103867"/>
              <a:gd name="connsiteX4" fmla="*/ 2730383 w 4334382"/>
              <a:gd name="connsiteY4" fmla="*/ 237322 h 2103867"/>
              <a:gd name="connsiteX5" fmla="*/ 4319363 w 4334382"/>
              <a:gd name="connsiteY5" fmla="*/ 86603 h 2103867"/>
              <a:gd name="connsiteX6" fmla="*/ 4330230 w 4334382"/>
              <a:gd name="connsiteY6" fmla="*/ 845914 h 2103867"/>
              <a:gd name="connsiteX7" fmla="*/ 4134112 w 4334382"/>
              <a:gd name="connsiteY7" fmla="*/ 1995699 h 2103867"/>
              <a:gd name="connsiteX8" fmla="*/ 4102918 w 4334382"/>
              <a:gd name="connsiteY8" fmla="*/ 2074071 h 2103867"/>
              <a:gd name="connsiteX9" fmla="*/ 445379 w 4334382"/>
              <a:gd name="connsiteY9" fmla="*/ 2074071 h 2103867"/>
              <a:gd name="connsiteX10" fmla="*/ 394243 w 4334382"/>
              <a:gd name="connsiteY10" fmla="*/ 1981061 h 2103867"/>
              <a:gd name="connsiteX11" fmla="*/ 8943 w 4334382"/>
              <a:gd name="connsiteY11" fmla="*/ 812685 h 2103867"/>
              <a:gd name="connsiteX12" fmla="*/ 0 w 4334382"/>
              <a:gd name="connsiteY12" fmla="*/ 0 h 2103867"/>
              <a:gd name="connsiteX13" fmla="*/ 1777281 w 4334382"/>
              <a:gd name="connsiteY13" fmla="*/ 237322 h 2103867"/>
              <a:gd name="connsiteX14" fmla="*/ 2247775 w 4334382"/>
              <a:gd name="connsiteY14" fmla="*/ 65390 h 2103867"/>
              <a:gd name="connsiteX15" fmla="*/ 2248000 w 4334382"/>
              <a:gd name="connsiteY15" fmla="*/ 61043 h 2103867"/>
              <a:gd name="connsiteX0" fmla="*/ 2258745 w 4345127"/>
              <a:gd name="connsiteY0" fmla="*/ 61043 h 2103867"/>
              <a:gd name="connsiteX1" fmla="*/ 2264579 w 4345127"/>
              <a:gd name="connsiteY1" fmla="*/ 63176 h 2103867"/>
              <a:gd name="connsiteX2" fmla="*/ 2270414 w 4345127"/>
              <a:gd name="connsiteY2" fmla="*/ 61043 h 2103867"/>
              <a:gd name="connsiteX3" fmla="*/ 2270638 w 4345127"/>
              <a:gd name="connsiteY3" fmla="*/ 65390 h 2103867"/>
              <a:gd name="connsiteX4" fmla="*/ 2741128 w 4345127"/>
              <a:gd name="connsiteY4" fmla="*/ 237322 h 2103867"/>
              <a:gd name="connsiteX5" fmla="*/ 4330108 w 4345127"/>
              <a:gd name="connsiteY5" fmla="*/ 86603 h 2103867"/>
              <a:gd name="connsiteX6" fmla="*/ 4340975 w 4345127"/>
              <a:gd name="connsiteY6" fmla="*/ 845914 h 2103867"/>
              <a:gd name="connsiteX7" fmla="*/ 4144857 w 4345127"/>
              <a:gd name="connsiteY7" fmla="*/ 1995699 h 2103867"/>
              <a:gd name="connsiteX8" fmla="*/ 4113663 w 4345127"/>
              <a:gd name="connsiteY8" fmla="*/ 2074071 h 2103867"/>
              <a:gd name="connsiteX9" fmla="*/ 456124 w 4345127"/>
              <a:gd name="connsiteY9" fmla="*/ 2074071 h 2103867"/>
              <a:gd name="connsiteX10" fmla="*/ 404988 w 4345127"/>
              <a:gd name="connsiteY10" fmla="*/ 1981061 h 2103867"/>
              <a:gd name="connsiteX11" fmla="*/ 19688 w 4345127"/>
              <a:gd name="connsiteY11" fmla="*/ 812685 h 2103867"/>
              <a:gd name="connsiteX12" fmla="*/ 10745 w 4345127"/>
              <a:gd name="connsiteY12" fmla="*/ 0 h 2103867"/>
              <a:gd name="connsiteX13" fmla="*/ 1788026 w 4345127"/>
              <a:gd name="connsiteY13" fmla="*/ 237322 h 2103867"/>
              <a:gd name="connsiteX14" fmla="*/ 2258520 w 4345127"/>
              <a:gd name="connsiteY14" fmla="*/ 65390 h 2103867"/>
              <a:gd name="connsiteX15" fmla="*/ 2258745 w 4345127"/>
              <a:gd name="connsiteY15" fmla="*/ 61043 h 2103867"/>
              <a:gd name="connsiteX0" fmla="*/ 2258745 w 4345127"/>
              <a:gd name="connsiteY0" fmla="*/ 61043 h 2103867"/>
              <a:gd name="connsiteX1" fmla="*/ 2264579 w 4345127"/>
              <a:gd name="connsiteY1" fmla="*/ 63176 h 2103867"/>
              <a:gd name="connsiteX2" fmla="*/ 2270414 w 4345127"/>
              <a:gd name="connsiteY2" fmla="*/ 61043 h 2103867"/>
              <a:gd name="connsiteX3" fmla="*/ 2270638 w 4345127"/>
              <a:gd name="connsiteY3" fmla="*/ 65390 h 2103867"/>
              <a:gd name="connsiteX4" fmla="*/ 2741128 w 4345127"/>
              <a:gd name="connsiteY4" fmla="*/ 237322 h 2103867"/>
              <a:gd name="connsiteX5" fmla="*/ 4330108 w 4345127"/>
              <a:gd name="connsiteY5" fmla="*/ 86603 h 2103867"/>
              <a:gd name="connsiteX6" fmla="*/ 4340975 w 4345127"/>
              <a:gd name="connsiteY6" fmla="*/ 845914 h 2103867"/>
              <a:gd name="connsiteX7" fmla="*/ 4144857 w 4345127"/>
              <a:gd name="connsiteY7" fmla="*/ 1995699 h 2103867"/>
              <a:gd name="connsiteX8" fmla="*/ 4113663 w 4345127"/>
              <a:gd name="connsiteY8" fmla="*/ 2074071 h 2103867"/>
              <a:gd name="connsiteX9" fmla="*/ 456124 w 4345127"/>
              <a:gd name="connsiteY9" fmla="*/ 2074071 h 2103867"/>
              <a:gd name="connsiteX10" fmla="*/ 404988 w 4345127"/>
              <a:gd name="connsiteY10" fmla="*/ 1981061 h 2103867"/>
              <a:gd name="connsiteX11" fmla="*/ 19688 w 4345127"/>
              <a:gd name="connsiteY11" fmla="*/ 812685 h 2103867"/>
              <a:gd name="connsiteX12" fmla="*/ 10745 w 4345127"/>
              <a:gd name="connsiteY12" fmla="*/ 0 h 2103867"/>
              <a:gd name="connsiteX13" fmla="*/ 1788026 w 4345127"/>
              <a:gd name="connsiteY13" fmla="*/ 237322 h 2103867"/>
              <a:gd name="connsiteX14" fmla="*/ 2258520 w 4345127"/>
              <a:gd name="connsiteY14" fmla="*/ 65390 h 2103867"/>
              <a:gd name="connsiteX15" fmla="*/ 2258745 w 4345127"/>
              <a:gd name="connsiteY15" fmla="*/ 61043 h 2103867"/>
              <a:gd name="connsiteX0" fmla="*/ 2284994 w 4371376"/>
              <a:gd name="connsiteY0" fmla="*/ 70017 h 2112841"/>
              <a:gd name="connsiteX1" fmla="*/ 2290828 w 4371376"/>
              <a:gd name="connsiteY1" fmla="*/ 72150 h 2112841"/>
              <a:gd name="connsiteX2" fmla="*/ 2296663 w 4371376"/>
              <a:gd name="connsiteY2" fmla="*/ 70017 h 2112841"/>
              <a:gd name="connsiteX3" fmla="*/ 2296887 w 4371376"/>
              <a:gd name="connsiteY3" fmla="*/ 74364 h 2112841"/>
              <a:gd name="connsiteX4" fmla="*/ 2767377 w 4371376"/>
              <a:gd name="connsiteY4" fmla="*/ 246296 h 2112841"/>
              <a:gd name="connsiteX5" fmla="*/ 4356357 w 4371376"/>
              <a:gd name="connsiteY5" fmla="*/ 95577 h 2112841"/>
              <a:gd name="connsiteX6" fmla="*/ 4367224 w 4371376"/>
              <a:gd name="connsiteY6" fmla="*/ 854888 h 2112841"/>
              <a:gd name="connsiteX7" fmla="*/ 4171106 w 4371376"/>
              <a:gd name="connsiteY7" fmla="*/ 2004673 h 2112841"/>
              <a:gd name="connsiteX8" fmla="*/ 4139912 w 4371376"/>
              <a:gd name="connsiteY8" fmla="*/ 2083045 h 2112841"/>
              <a:gd name="connsiteX9" fmla="*/ 482373 w 4371376"/>
              <a:gd name="connsiteY9" fmla="*/ 2083045 h 2112841"/>
              <a:gd name="connsiteX10" fmla="*/ 431237 w 4371376"/>
              <a:gd name="connsiteY10" fmla="*/ 1990035 h 2112841"/>
              <a:gd name="connsiteX11" fmla="*/ 45937 w 4371376"/>
              <a:gd name="connsiteY11" fmla="*/ 821659 h 2112841"/>
              <a:gd name="connsiteX12" fmla="*/ 0 w 4371376"/>
              <a:gd name="connsiteY12" fmla="*/ 0 h 2112841"/>
              <a:gd name="connsiteX13" fmla="*/ 1814275 w 4371376"/>
              <a:gd name="connsiteY13" fmla="*/ 246296 h 2112841"/>
              <a:gd name="connsiteX14" fmla="*/ 2284769 w 4371376"/>
              <a:gd name="connsiteY14" fmla="*/ 74364 h 2112841"/>
              <a:gd name="connsiteX15" fmla="*/ 2284994 w 4371376"/>
              <a:gd name="connsiteY15" fmla="*/ 70017 h 2112841"/>
              <a:gd name="connsiteX0" fmla="*/ 2312739 w 4399121"/>
              <a:gd name="connsiteY0" fmla="*/ 96941 h 2139765"/>
              <a:gd name="connsiteX1" fmla="*/ 2318573 w 4399121"/>
              <a:gd name="connsiteY1" fmla="*/ 99074 h 2139765"/>
              <a:gd name="connsiteX2" fmla="*/ 2324408 w 4399121"/>
              <a:gd name="connsiteY2" fmla="*/ 96941 h 2139765"/>
              <a:gd name="connsiteX3" fmla="*/ 2324632 w 4399121"/>
              <a:gd name="connsiteY3" fmla="*/ 101288 h 2139765"/>
              <a:gd name="connsiteX4" fmla="*/ 2795122 w 4399121"/>
              <a:gd name="connsiteY4" fmla="*/ 273220 h 2139765"/>
              <a:gd name="connsiteX5" fmla="*/ 4384102 w 4399121"/>
              <a:gd name="connsiteY5" fmla="*/ 122501 h 2139765"/>
              <a:gd name="connsiteX6" fmla="*/ 4394969 w 4399121"/>
              <a:gd name="connsiteY6" fmla="*/ 881812 h 2139765"/>
              <a:gd name="connsiteX7" fmla="*/ 4198851 w 4399121"/>
              <a:gd name="connsiteY7" fmla="*/ 2031597 h 2139765"/>
              <a:gd name="connsiteX8" fmla="*/ 4167657 w 4399121"/>
              <a:gd name="connsiteY8" fmla="*/ 2109969 h 2139765"/>
              <a:gd name="connsiteX9" fmla="*/ 510118 w 4399121"/>
              <a:gd name="connsiteY9" fmla="*/ 2109969 h 2139765"/>
              <a:gd name="connsiteX10" fmla="*/ 458982 w 4399121"/>
              <a:gd name="connsiteY10" fmla="*/ 2016959 h 2139765"/>
              <a:gd name="connsiteX11" fmla="*/ 73682 w 4399121"/>
              <a:gd name="connsiteY11" fmla="*/ 848583 h 2139765"/>
              <a:gd name="connsiteX12" fmla="*/ 0 w 4399121"/>
              <a:gd name="connsiteY12" fmla="*/ 0 h 2139765"/>
              <a:gd name="connsiteX13" fmla="*/ 1842020 w 4399121"/>
              <a:gd name="connsiteY13" fmla="*/ 273220 h 2139765"/>
              <a:gd name="connsiteX14" fmla="*/ 2312514 w 4399121"/>
              <a:gd name="connsiteY14" fmla="*/ 101288 h 2139765"/>
              <a:gd name="connsiteX15" fmla="*/ 2312739 w 4399121"/>
              <a:gd name="connsiteY15" fmla="*/ 96941 h 2139765"/>
              <a:gd name="connsiteX0" fmla="*/ 2312739 w 4399121"/>
              <a:gd name="connsiteY0" fmla="*/ 96941 h 2139765"/>
              <a:gd name="connsiteX1" fmla="*/ 2318573 w 4399121"/>
              <a:gd name="connsiteY1" fmla="*/ 99074 h 2139765"/>
              <a:gd name="connsiteX2" fmla="*/ 2324408 w 4399121"/>
              <a:gd name="connsiteY2" fmla="*/ 96941 h 2139765"/>
              <a:gd name="connsiteX3" fmla="*/ 2324632 w 4399121"/>
              <a:gd name="connsiteY3" fmla="*/ 101288 h 2139765"/>
              <a:gd name="connsiteX4" fmla="*/ 2795122 w 4399121"/>
              <a:gd name="connsiteY4" fmla="*/ 273220 h 2139765"/>
              <a:gd name="connsiteX5" fmla="*/ 4384102 w 4399121"/>
              <a:gd name="connsiteY5" fmla="*/ 122501 h 2139765"/>
              <a:gd name="connsiteX6" fmla="*/ 4394969 w 4399121"/>
              <a:gd name="connsiteY6" fmla="*/ 881812 h 2139765"/>
              <a:gd name="connsiteX7" fmla="*/ 4198851 w 4399121"/>
              <a:gd name="connsiteY7" fmla="*/ 2031597 h 2139765"/>
              <a:gd name="connsiteX8" fmla="*/ 4167657 w 4399121"/>
              <a:gd name="connsiteY8" fmla="*/ 2109969 h 2139765"/>
              <a:gd name="connsiteX9" fmla="*/ 510118 w 4399121"/>
              <a:gd name="connsiteY9" fmla="*/ 2109969 h 2139765"/>
              <a:gd name="connsiteX10" fmla="*/ 458982 w 4399121"/>
              <a:gd name="connsiteY10" fmla="*/ 2016959 h 2139765"/>
              <a:gd name="connsiteX11" fmla="*/ 73682 w 4399121"/>
              <a:gd name="connsiteY11" fmla="*/ 848583 h 2139765"/>
              <a:gd name="connsiteX12" fmla="*/ 0 w 4399121"/>
              <a:gd name="connsiteY12" fmla="*/ 0 h 2139765"/>
              <a:gd name="connsiteX13" fmla="*/ 1842020 w 4399121"/>
              <a:gd name="connsiteY13" fmla="*/ 273220 h 2139765"/>
              <a:gd name="connsiteX14" fmla="*/ 2312514 w 4399121"/>
              <a:gd name="connsiteY14" fmla="*/ 101288 h 2139765"/>
              <a:gd name="connsiteX15" fmla="*/ 2312739 w 4399121"/>
              <a:gd name="connsiteY15" fmla="*/ 96941 h 2139765"/>
              <a:gd name="connsiteX0" fmla="*/ 2312739 w 4399121"/>
              <a:gd name="connsiteY0" fmla="*/ 96941 h 2135980"/>
              <a:gd name="connsiteX1" fmla="*/ 2318573 w 4399121"/>
              <a:gd name="connsiteY1" fmla="*/ 99074 h 2135980"/>
              <a:gd name="connsiteX2" fmla="*/ 2324408 w 4399121"/>
              <a:gd name="connsiteY2" fmla="*/ 96941 h 2135980"/>
              <a:gd name="connsiteX3" fmla="*/ 2324632 w 4399121"/>
              <a:gd name="connsiteY3" fmla="*/ 101288 h 2135980"/>
              <a:gd name="connsiteX4" fmla="*/ 2795122 w 4399121"/>
              <a:gd name="connsiteY4" fmla="*/ 273220 h 2135980"/>
              <a:gd name="connsiteX5" fmla="*/ 4384102 w 4399121"/>
              <a:gd name="connsiteY5" fmla="*/ 122501 h 2135980"/>
              <a:gd name="connsiteX6" fmla="*/ 4394969 w 4399121"/>
              <a:gd name="connsiteY6" fmla="*/ 881812 h 2135980"/>
              <a:gd name="connsiteX7" fmla="*/ 4198851 w 4399121"/>
              <a:gd name="connsiteY7" fmla="*/ 2031597 h 2135980"/>
              <a:gd name="connsiteX8" fmla="*/ 4167657 w 4399121"/>
              <a:gd name="connsiteY8" fmla="*/ 2109969 h 2135980"/>
              <a:gd name="connsiteX9" fmla="*/ 510118 w 4399121"/>
              <a:gd name="connsiteY9" fmla="*/ 2109969 h 2135980"/>
              <a:gd name="connsiteX10" fmla="*/ 458982 w 4399121"/>
              <a:gd name="connsiteY10" fmla="*/ 2016959 h 2135980"/>
              <a:gd name="connsiteX11" fmla="*/ 73682 w 4399121"/>
              <a:gd name="connsiteY11" fmla="*/ 848583 h 2135980"/>
              <a:gd name="connsiteX12" fmla="*/ 0 w 4399121"/>
              <a:gd name="connsiteY12" fmla="*/ 0 h 2135980"/>
              <a:gd name="connsiteX13" fmla="*/ 1842020 w 4399121"/>
              <a:gd name="connsiteY13" fmla="*/ 273220 h 2135980"/>
              <a:gd name="connsiteX14" fmla="*/ 2312514 w 4399121"/>
              <a:gd name="connsiteY14" fmla="*/ 101288 h 2135980"/>
              <a:gd name="connsiteX15" fmla="*/ 2312739 w 4399121"/>
              <a:gd name="connsiteY15" fmla="*/ 96941 h 2135980"/>
              <a:gd name="connsiteX0" fmla="*/ 2312739 w 4399121"/>
              <a:gd name="connsiteY0" fmla="*/ 96941 h 2139765"/>
              <a:gd name="connsiteX1" fmla="*/ 2318573 w 4399121"/>
              <a:gd name="connsiteY1" fmla="*/ 99074 h 2139765"/>
              <a:gd name="connsiteX2" fmla="*/ 2324408 w 4399121"/>
              <a:gd name="connsiteY2" fmla="*/ 96941 h 2139765"/>
              <a:gd name="connsiteX3" fmla="*/ 2324632 w 4399121"/>
              <a:gd name="connsiteY3" fmla="*/ 101288 h 2139765"/>
              <a:gd name="connsiteX4" fmla="*/ 2795122 w 4399121"/>
              <a:gd name="connsiteY4" fmla="*/ 273220 h 2139765"/>
              <a:gd name="connsiteX5" fmla="*/ 4384102 w 4399121"/>
              <a:gd name="connsiteY5" fmla="*/ 122501 h 2139765"/>
              <a:gd name="connsiteX6" fmla="*/ 4394969 w 4399121"/>
              <a:gd name="connsiteY6" fmla="*/ 881812 h 2139765"/>
              <a:gd name="connsiteX7" fmla="*/ 4198851 w 4399121"/>
              <a:gd name="connsiteY7" fmla="*/ 2031597 h 2139765"/>
              <a:gd name="connsiteX8" fmla="*/ 4167657 w 4399121"/>
              <a:gd name="connsiteY8" fmla="*/ 2109969 h 2139765"/>
              <a:gd name="connsiteX9" fmla="*/ 510118 w 4399121"/>
              <a:gd name="connsiteY9" fmla="*/ 2109969 h 2139765"/>
              <a:gd name="connsiteX10" fmla="*/ 458982 w 4399121"/>
              <a:gd name="connsiteY10" fmla="*/ 2016959 h 2139765"/>
              <a:gd name="connsiteX11" fmla="*/ 73682 w 4399121"/>
              <a:gd name="connsiteY11" fmla="*/ 848583 h 2139765"/>
              <a:gd name="connsiteX12" fmla="*/ 0 w 4399121"/>
              <a:gd name="connsiteY12" fmla="*/ 0 h 2139765"/>
              <a:gd name="connsiteX13" fmla="*/ 1842020 w 4399121"/>
              <a:gd name="connsiteY13" fmla="*/ 273220 h 2139765"/>
              <a:gd name="connsiteX14" fmla="*/ 2312514 w 4399121"/>
              <a:gd name="connsiteY14" fmla="*/ 101288 h 2139765"/>
              <a:gd name="connsiteX15" fmla="*/ 2312739 w 4399121"/>
              <a:gd name="connsiteY15" fmla="*/ 96941 h 2139765"/>
              <a:gd name="connsiteX0" fmla="*/ 2312739 w 4399121"/>
              <a:gd name="connsiteY0" fmla="*/ 96941 h 2139765"/>
              <a:gd name="connsiteX1" fmla="*/ 2318573 w 4399121"/>
              <a:gd name="connsiteY1" fmla="*/ 99074 h 2139765"/>
              <a:gd name="connsiteX2" fmla="*/ 2324408 w 4399121"/>
              <a:gd name="connsiteY2" fmla="*/ 96941 h 2139765"/>
              <a:gd name="connsiteX3" fmla="*/ 2324632 w 4399121"/>
              <a:gd name="connsiteY3" fmla="*/ 101288 h 2139765"/>
              <a:gd name="connsiteX4" fmla="*/ 2795122 w 4399121"/>
              <a:gd name="connsiteY4" fmla="*/ 273220 h 2139765"/>
              <a:gd name="connsiteX5" fmla="*/ 4384102 w 4399121"/>
              <a:gd name="connsiteY5" fmla="*/ 122501 h 2139765"/>
              <a:gd name="connsiteX6" fmla="*/ 4394969 w 4399121"/>
              <a:gd name="connsiteY6" fmla="*/ 881812 h 2139765"/>
              <a:gd name="connsiteX7" fmla="*/ 4198851 w 4399121"/>
              <a:gd name="connsiteY7" fmla="*/ 2031597 h 2139765"/>
              <a:gd name="connsiteX8" fmla="*/ 4167657 w 4399121"/>
              <a:gd name="connsiteY8" fmla="*/ 2109969 h 2139765"/>
              <a:gd name="connsiteX9" fmla="*/ 510118 w 4399121"/>
              <a:gd name="connsiteY9" fmla="*/ 2109969 h 2139765"/>
              <a:gd name="connsiteX10" fmla="*/ 458982 w 4399121"/>
              <a:gd name="connsiteY10" fmla="*/ 2016959 h 2139765"/>
              <a:gd name="connsiteX11" fmla="*/ 73682 w 4399121"/>
              <a:gd name="connsiteY11" fmla="*/ 848583 h 2139765"/>
              <a:gd name="connsiteX12" fmla="*/ 0 w 4399121"/>
              <a:gd name="connsiteY12" fmla="*/ 0 h 2139765"/>
              <a:gd name="connsiteX13" fmla="*/ 1842020 w 4399121"/>
              <a:gd name="connsiteY13" fmla="*/ 273220 h 2139765"/>
              <a:gd name="connsiteX14" fmla="*/ 2312514 w 4399121"/>
              <a:gd name="connsiteY14" fmla="*/ 101288 h 2139765"/>
              <a:gd name="connsiteX15" fmla="*/ 2312739 w 4399121"/>
              <a:gd name="connsiteY15" fmla="*/ 96941 h 2139765"/>
              <a:gd name="connsiteX0" fmla="*/ 2312739 w 4399121"/>
              <a:gd name="connsiteY0" fmla="*/ 96941 h 2139765"/>
              <a:gd name="connsiteX1" fmla="*/ 2318573 w 4399121"/>
              <a:gd name="connsiteY1" fmla="*/ 99074 h 2139765"/>
              <a:gd name="connsiteX2" fmla="*/ 2324408 w 4399121"/>
              <a:gd name="connsiteY2" fmla="*/ 96941 h 2139765"/>
              <a:gd name="connsiteX3" fmla="*/ 2324632 w 4399121"/>
              <a:gd name="connsiteY3" fmla="*/ 101288 h 2139765"/>
              <a:gd name="connsiteX4" fmla="*/ 2795122 w 4399121"/>
              <a:gd name="connsiteY4" fmla="*/ 273220 h 2139765"/>
              <a:gd name="connsiteX5" fmla="*/ 4384102 w 4399121"/>
              <a:gd name="connsiteY5" fmla="*/ 122501 h 2139765"/>
              <a:gd name="connsiteX6" fmla="*/ 4394969 w 4399121"/>
              <a:gd name="connsiteY6" fmla="*/ 881812 h 2139765"/>
              <a:gd name="connsiteX7" fmla="*/ 4198851 w 4399121"/>
              <a:gd name="connsiteY7" fmla="*/ 2031597 h 2139765"/>
              <a:gd name="connsiteX8" fmla="*/ 4167657 w 4399121"/>
              <a:gd name="connsiteY8" fmla="*/ 2109969 h 2139765"/>
              <a:gd name="connsiteX9" fmla="*/ 510118 w 4399121"/>
              <a:gd name="connsiteY9" fmla="*/ 2109969 h 2139765"/>
              <a:gd name="connsiteX10" fmla="*/ 458982 w 4399121"/>
              <a:gd name="connsiteY10" fmla="*/ 2016959 h 2139765"/>
              <a:gd name="connsiteX11" fmla="*/ 73682 w 4399121"/>
              <a:gd name="connsiteY11" fmla="*/ 848583 h 2139765"/>
              <a:gd name="connsiteX12" fmla="*/ 0 w 4399121"/>
              <a:gd name="connsiteY12" fmla="*/ 0 h 2139765"/>
              <a:gd name="connsiteX13" fmla="*/ 1842020 w 4399121"/>
              <a:gd name="connsiteY13" fmla="*/ 273220 h 2139765"/>
              <a:gd name="connsiteX14" fmla="*/ 2312514 w 4399121"/>
              <a:gd name="connsiteY14" fmla="*/ 101288 h 2139765"/>
              <a:gd name="connsiteX15" fmla="*/ 2312739 w 4399121"/>
              <a:gd name="connsiteY15" fmla="*/ 96941 h 2139765"/>
              <a:gd name="connsiteX0" fmla="*/ 2312739 w 4399121"/>
              <a:gd name="connsiteY0" fmla="*/ 96941 h 2133194"/>
              <a:gd name="connsiteX1" fmla="*/ 2318573 w 4399121"/>
              <a:gd name="connsiteY1" fmla="*/ 99074 h 2133194"/>
              <a:gd name="connsiteX2" fmla="*/ 2324408 w 4399121"/>
              <a:gd name="connsiteY2" fmla="*/ 96941 h 2133194"/>
              <a:gd name="connsiteX3" fmla="*/ 2324632 w 4399121"/>
              <a:gd name="connsiteY3" fmla="*/ 101288 h 2133194"/>
              <a:gd name="connsiteX4" fmla="*/ 2795122 w 4399121"/>
              <a:gd name="connsiteY4" fmla="*/ 273220 h 2133194"/>
              <a:gd name="connsiteX5" fmla="*/ 4384102 w 4399121"/>
              <a:gd name="connsiteY5" fmla="*/ 122501 h 2133194"/>
              <a:gd name="connsiteX6" fmla="*/ 4394969 w 4399121"/>
              <a:gd name="connsiteY6" fmla="*/ 881812 h 2133194"/>
              <a:gd name="connsiteX7" fmla="*/ 4198851 w 4399121"/>
              <a:gd name="connsiteY7" fmla="*/ 2031597 h 2133194"/>
              <a:gd name="connsiteX8" fmla="*/ 4167657 w 4399121"/>
              <a:gd name="connsiteY8" fmla="*/ 2109969 h 2133194"/>
              <a:gd name="connsiteX9" fmla="*/ 510118 w 4399121"/>
              <a:gd name="connsiteY9" fmla="*/ 2109969 h 2133194"/>
              <a:gd name="connsiteX10" fmla="*/ 458982 w 4399121"/>
              <a:gd name="connsiteY10" fmla="*/ 2016959 h 2133194"/>
              <a:gd name="connsiteX11" fmla="*/ 73682 w 4399121"/>
              <a:gd name="connsiteY11" fmla="*/ 848583 h 2133194"/>
              <a:gd name="connsiteX12" fmla="*/ 0 w 4399121"/>
              <a:gd name="connsiteY12" fmla="*/ 0 h 2133194"/>
              <a:gd name="connsiteX13" fmla="*/ 1842020 w 4399121"/>
              <a:gd name="connsiteY13" fmla="*/ 273220 h 2133194"/>
              <a:gd name="connsiteX14" fmla="*/ 2312514 w 4399121"/>
              <a:gd name="connsiteY14" fmla="*/ 101288 h 2133194"/>
              <a:gd name="connsiteX15" fmla="*/ 2312739 w 4399121"/>
              <a:gd name="connsiteY15" fmla="*/ 96941 h 2133194"/>
              <a:gd name="connsiteX0" fmla="*/ 2312739 w 4399121"/>
              <a:gd name="connsiteY0" fmla="*/ 96941 h 2133194"/>
              <a:gd name="connsiteX1" fmla="*/ 2318573 w 4399121"/>
              <a:gd name="connsiteY1" fmla="*/ 99074 h 2133194"/>
              <a:gd name="connsiteX2" fmla="*/ 2324408 w 4399121"/>
              <a:gd name="connsiteY2" fmla="*/ 96941 h 2133194"/>
              <a:gd name="connsiteX3" fmla="*/ 2324632 w 4399121"/>
              <a:gd name="connsiteY3" fmla="*/ 101288 h 2133194"/>
              <a:gd name="connsiteX4" fmla="*/ 2795122 w 4399121"/>
              <a:gd name="connsiteY4" fmla="*/ 273220 h 2133194"/>
              <a:gd name="connsiteX5" fmla="*/ 4384102 w 4399121"/>
              <a:gd name="connsiteY5" fmla="*/ 122501 h 2133194"/>
              <a:gd name="connsiteX6" fmla="*/ 4394969 w 4399121"/>
              <a:gd name="connsiteY6" fmla="*/ 881812 h 2133194"/>
              <a:gd name="connsiteX7" fmla="*/ 4198851 w 4399121"/>
              <a:gd name="connsiteY7" fmla="*/ 2031597 h 2133194"/>
              <a:gd name="connsiteX8" fmla="*/ 4167657 w 4399121"/>
              <a:gd name="connsiteY8" fmla="*/ 2109969 h 2133194"/>
              <a:gd name="connsiteX9" fmla="*/ 510118 w 4399121"/>
              <a:gd name="connsiteY9" fmla="*/ 2109969 h 2133194"/>
              <a:gd name="connsiteX10" fmla="*/ 440485 w 4399121"/>
              <a:gd name="connsiteY10" fmla="*/ 2016959 h 2133194"/>
              <a:gd name="connsiteX11" fmla="*/ 73682 w 4399121"/>
              <a:gd name="connsiteY11" fmla="*/ 848583 h 2133194"/>
              <a:gd name="connsiteX12" fmla="*/ 0 w 4399121"/>
              <a:gd name="connsiteY12" fmla="*/ 0 h 2133194"/>
              <a:gd name="connsiteX13" fmla="*/ 1842020 w 4399121"/>
              <a:gd name="connsiteY13" fmla="*/ 273220 h 2133194"/>
              <a:gd name="connsiteX14" fmla="*/ 2312514 w 4399121"/>
              <a:gd name="connsiteY14" fmla="*/ 101288 h 2133194"/>
              <a:gd name="connsiteX15" fmla="*/ 2312739 w 4399121"/>
              <a:gd name="connsiteY15" fmla="*/ 96941 h 2133194"/>
              <a:gd name="connsiteX0" fmla="*/ 2312739 w 4399121"/>
              <a:gd name="connsiteY0" fmla="*/ 96941 h 2134064"/>
              <a:gd name="connsiteX1" fmla="*/ 2318573 w 4399121"/>
              <a:gd name="connsiteY1" fmla="*/ 99074 h 2134064"/>
              <a:gd name="connsiteX2" fmla="*/ 2324408 w 4399121"/>
              <a:gd name="connsiteY2" fmla="*/ 96941 h 2134064"/>
              <a:gd name="connsiteX3" fmla="*/ 2324632 w 4399121"/>
              <a:gd name="connsiteY3" fmla="*/ 101288 h 2134064"/>
              <a:gd name="connsiteX4" fmla="*/ 2795122 w 4399121"/>
              <a:gd name="connsiteY4" fmla="*/ 273220 h 2134064"/>
              <a:gd name="connsiteX5" fmla="*/ 4384102 w 4399121"/>
              <a:gd name="connsiteY5" fmla="*/ 122501 h 2134064"/>
              <a:gd name="connsiteX6" fmla="*/ 4394969 w 4399121"/>
              <a:gd name="connsiteY6" fmla="*/ 881812 h 2134064"/>
              <a:gd name="connsiteX7" fmla="*/ 4198851 w 4399121"/>
              <a:gd name="connsiteY7" fmla="*/ 2031597 h 2134064"/>
              <a:gd name="connsiteX8" fmla="*/ 4167657 w 4399121"/>
              <a:gd name="connsiteY8" fmla="*/ 2109969 h 2134064"/>
              <a:gd name="connsiteX9" fmla="*/ 510118 w 4399121"/>
              <a:gd name="connsiteY9" fmla="*/ 2109969 h 2134064"/>
              <a:gd name="connsiteX10" fmla="*/ 440485 w 4399121"/>
              <a:gd name="connsiteY10" fmla="*/ 2016959 h 2134064"/>
              <a:gd name="connsiteX11" fmla="*/ 73682 w 4399121"/>
              <a:gd name="connsiteY11" fmla="*/ 848583 h 2134064"/>
              <a:gd name="connsiteX12" fmla="*/ 0 w 4399121"/>
              <a:gd name="connsiteY12" fmla="*/ 0 h 2134064"/>
              <a:gd name="connsiteX13" fmla="*/ 1842020 w 4399121"/>
              <a:gd name="connsiteY13" fmla="*/ 273220 h 2134064"/>
              <a:gd name="connsiteX14" fmla="*/ 2312514 w 4399121"/>
              <a:gd name="connsiteY14" fmla="*/ 101288 h 2134064"/>
              <a:gd name="connsiteX15" fmla="*/ 2312739 w 4399121"/>
              <a:gd name="connsiteY15" fmla="*/ 96941 h 2134064"/>
              <a:gd name="connsiteX0" fmla="*/ 2312739 w 4399121"/>
              <a:gd name="connsiteY0" fmla="*/ 96941 h 2139167"/>
              <a:gd name="connsiteX1" fmla="*/ 2318573 w 4399121"/>
              <a:gd name="connsiteY1" fmla="*/ 99074 h 2139167"/>
              <a:gd name="connsiteX2" fmla="*/ 2324408 w 4399121"/>
              <a:gd name="connsiteY2" fmla="*/ 96941 h 2139167"/>
              <a:gd name="connsiteX3" fmla="*/ 2324632 w 4399121"/>
              <a:gd name="connsiteY3" fmla="*/ 101288 h 2139167"/>
              <a:gd name="connsiteX4" fmla="*/ 2795122 w 4399121"/>
              <a:gd name="connsiteY4" fmla="*/ 273220 h 2139167"/>
              <a:gd name="connsiteX5" fmla="*/ 4384102 w 4399121"/>
              <a:gd name="connsiteY5" fmla="*/ 122501 h 2139167"/>
              <a:gd name="connsiteX6" fmla="*/ 4394969 w 4399121"/>
              <a:gd name="connsiteY6" fmla="*/ 881812 h 2139167"/>
              <a:gd name="connsiteX7" fmla="*/ 4198851 w 4399121"/>
              <a:gd name="connsiteY7" fmla="*/ 2031597 h 2139167"/>
              <a:gd name="connsiteX8" fmla="*/ 4167657 w 4399121"/>
              <a:gd name="connsiteY8" fmla="*/ 2109969 h 2139167"/>
              <a:gd name="connsiteX9" fmla="*/ 510118 w 4399121"/>
              <a:gd name="connsiteY9" fmla="*/ 2109969 h 2139167"/>
              <a:gd name="connsiteX10" fmla="*/ 440485 w 4399121"/>
              <a:gd name="connsiteY10" fmla="*/ 2016959 h 2139167"/>
              <a:gd name="connsiteX11" fmla="*/ 64433 w 4399121"/>
              <a:gd name="connsiteY11" fmla="*/ 857557 h 2139167"/>
              <a:gd name="connsiteX12" fmla="*/ 0 w 4399121"/>
              <a:gd name="connsiteY12" fmla="*/ 0 h 2139167"/>
              <a:gd name="connsiteX13" fmla="*/ 1842020 w 4399121"/>
              <a:gd name="connsiteY13" fmla="*/ 273220 h 2139167"/>
              <a:gd name="connsiteX14" fmla="*/ 2312514 w 4399121"/>
              <a:gd name="connsiteY14" fmla="*/ 101288 h 2139167"/>
              <a:gd name="connsiteX15" fmla="*/ 2312739 w 4399121"/>
              <a:gd name="connsiteY15" fmla="*/ 96941 h 2139167"/>
              <a:gd name="connsiteX0" fmla="*/ 2312739 w 4399121"/>
              <a:gd name="connsiteY0" fmla="*/ 96941 h 2133286"/>
              <a:gd name="connsiteX1" fmla="*/ 2318573 w 4399121"/>
              <a:gd name="connsiteY1" fmla="*/ 99074 h 2133286"/>
              <a:gd name="connsiteX2" fmla="*/ 2324408 w 4399121"/>
              <a:gd name="connsiteY2" fmla="*/ 96941 h 2133286"/>
              <a:gd name="connsiteX3" fmla="*/ 2324632 w 4399121"/>
              <a:gd name="connsiteY3" fmla="*/ 101288 h 2133286"/>
              <a:gd name="connsiteX4" fmla="*/ 2795122 w 4399121"/>
              <a:gd name="connsiteY4" fmla="*/ 273220 h 2133286"/>
              <a:gd name="connsiteX5" fmla="*/ 4384102 w 4399121"/>
              <a:gd name="connsiteY5" fmla="*/ 122501 h 2133286"/>
              <a:gd name="connsiteX6" fmla="*/ 4394969 w 4399121"/>
              <a:gd name="connsiteY6" fmla="*/ 881812 h 2133286"/>
              <a:gd name="connsiteX7" fmla="*/ 4198851 w 4399121"/>
              <a:gd name="connsiteY7" fmla="*/ 2031597 h 2133286"/>
              <a:gd name="connsiteX8" fmla="*/ 4167657 w 4399121"/>
              <a:gd name="connsiteY8" fmla="*/ 2109969 h 2133286"/>
              <a:gd name="connsiteX9" fmla="*/ 510118 w 4399121"/>
              <a:gd name="connsiteY9" fmla="*/ 2109969 h 2133286"/>
              <a:gd name="connsiteX10" fmla="*/ 440485 w 4399121"/>
              <a:gd name="connsiteY10" fmla="*/ 2016959 h 2133286"/>
              <a:gd name="connsiteX11" fmla="*/ 64433 w 4399121"/>
              <a:gd name="connsiteY11" fmla="*/ 857557 h 2133286"/>
              <a:gd name="connsiteX12" fmla="*/ 0 w 4399121"/>
              <a:gd name="connsiteY12" fmla="*/ 0 h 2133286"/>
              <a:gd name="connsiteX13" fmla="*/ 1842020 w 4399121"/>
              <a:gd name="connsiteY13" fmla="*/ 273220 h 2133286"/>
              <a:gd name="connsiteX14" fmla="*/ 2312514 w 4399121"/>
              <a:gd name="connsiteY14" fmla="*/ 101288 h 2133286"/>
              <a:gd name="connsiteX15" fmla="*/ 2312739 w 4399121"/>
              <a:gd name="connsiteY15" fmla="*/ 96941 h 2133286"/>
              <a:gd name="connsiteX0" fmla="*/ 2312739 w 4578499"/>
              <a:gd name="connsiteY0" fmla="*/ 96941 h 2133286"/>
              <a:gd name="connsiteX1" fmla="*/ 2318573 w 4578499"/>
              <a:gd name="connsiteY1" fmla="*/ 99074 h 2133286"/>
              <a:gd name="connsiteX2" fmla="*/ 2324408 w 4578499"/>
              <a:gd name="connsiteY2" fmla="*/ 96941 h 2133286"/>
              <a:gd name="connsiteX3" fmla="*/ 2324632 w 4578499"/>
              <a:gd name="connsiteY3" fmla="*/ 101288 h 2133286"/>
              <a:gd name="connsiteX4" fmla="*/ 2795122 w 4578499"/>
              <a:gd name="connsiteY4" fmla="*/ 273220 h 2133286"/>
              <a:gd name="connsiteX5" fmla="*/ 4578317 w 4578499"/>
              <a:gd name="connsiteY5" fmla="*/ 95577 h 2133286"/>
              <a:gd name="connsiteX6" fmla="*/ 4394969 w 4578499"/>
              <a:gd name="connsiteY6" fmla="*/ 881812 h 2133286"/>
              <a:gd name="connsiteX7" fmla="*/ 4198851 w 4578499"/>
              <a:gd name="connsiteY7" fmla="*/ 2031597 h 2133286"/>
              <a:gd name="connsiteX8" fmla="*/ 4167657 w 4578499"/>
              <a:gd name="connsiteY8" fmla="*/ 2109969 h 2133286"/>
              <a:gd name="connsiteX9" fmla="*/ 510118 w 4578499"/>
              <a:gd name="connsiteY9" fmla="*/ 2109969 h 2133286"/>
              <a:gd name="connsiteX10" fmla="*/ 440485 w 4578499"/>
              <a:gd name="connsiteY10" fmla="*/ 2016959 h 2133286"/>
              <a:gd name="connsiteX11" fmla="*/ 64433 w 4578499"/>
              <a:gd name="connsiteY11" fmla="*/ 857557 h 2133286"/>
              <a:gd name="connsiteX12" fmla="*/ 0 w 4578499"/>
              <a:gd name="connsiteY12" fmla="*/ 0 h 2133286"/>
              <a:gd name="connsiteX13" fmla="*/ 1842020 w 4578499"/>
              <a:gd name="connsiteY13" fmla="*/ 273220 h 2133286"/>
              <a:gd name="connsiteX14" fmla="*/ 2312514 w 4578499"/>
              <a:gd name="connsiteY14" fmla="*/ 101288 h 2133286"/>
              <a:gd name="connsiteX15" fmla="*/ 2312739 w 4578499"/>
              <a:gd name="connsiteY15" fmla="*/ 96941 h 2133286"/>
              <a:gd name="connsiteX0" fmla="*/ 2312739 w 4579591"/>
              <a:gd name="connsiteY0" fmla="*/ 96941 h 2133286"/>
              <a:gd name="connsiteX1" fmla="*/ 2318573 w 4579591"/>
              <a:gd name="connsiteY1" fmla="*/ 99074 h 2133286"/>
              <a:gd name="connsiteX2" fmla="*/ 2324408 w 4579591"/>
              <a:gd name="connsiteY2" fmla="*/ 96941 h 2133286"/>
              <a:gd name="connsiteX3" fmla="*/ 2324632 w 4579591"/>
              <a:gd name="connsiteY3" fmla="*/ 101288 h 2133286"/>
              <a:gd name="connsiteX4" fmla="*/ 2795122 w 4579591"/>
              <a:gd name="connsiteY4" fmla="*/ 273220 h 2133286"/>
              <a:gd name="connsiteX5" fmla="*/ 4578317 w 4579591"/>
              <a:gd name="connsiteY5" fmla="*/ 95577 h 2133286"/>
              <a:gd name="connsiteX6" fmla="*/ 4552191 w 4579591"/>
              <a:gd name="connsiteY6" fmla="*/ 899761 h 2133286"/>
              <a:gd name="connsiteX7" fmla="*/ 4198851 w 4579591"/>
              <a:gd name="connsiteY7" fmla="*/ 2031597 h 2133286"/>
              <a:gd name="connsiteX8" fmla="*/ 4167657 w 4579591"/>
              <a:gd name="connsiteY8" fmla="*/ 2109969 h 2133286"/>
              <a:gd name="connsiteX9" fmla="*/ 510118 w 4579591"/>
              <a:gd name="connsiteY9" fmla="*/ 2109969 h 2133286"/>
              <a:gd name="connsiteX10" fmla="*/ 440485 w 4579591"/>
              <a:gd name="connsiteY10" fmla="*/ 2016959 h 2133286"/>
              <a:gd name="connsiteX11" fmla="*/ 64433 w 4579591"/>
              <a:gd name="connsiteY11" fmla="*/ 857557 h 2133286"/>
              <a:gd name="connsiteX12" fmla="*/ 0 w 4579591"/>
              <a:gd name="connsiteY12" fmla="*/ 0 h 2133286"/>
              <a:gd name="connsiteX13" fmla="*/ 1842020 w 4579591"/>
              <a:gd name="connsiteY13" fmla="*/ 273220 h 2133286"/>
              <a:gd name="connsiteX14" fmla="*/ 2312514 w 4579591"/>
              <a:gd name="connsiteY14" fmla="*/ 101288 h 2133286"/>
              <a:gd name="connsiteX15" fmla="*/ 2312739 w 4579591"/>
              <a:gd name="connsiteY15" fmla="*/ 96941 h 2133286"/>
              <a:gd name="connsiteX0" fmla="*/ 2312739 w 4579591"/>
              <a:gd name="connsiteY0" fmla="*/ 96941 h 2133286"/>
              <a:gd name="connsiteX1" fmla="*/ 2318573 w 4579591"/>
              <a:gd name="connsiteY1" fmla="*/ 99074 h 2133286"/>
              <a:gd name="connsiteX2" fmla="*/ 2324408 w 4579591"/>
              <a:gd name="connsiteY2" fmla="*/ 96941 h 2133286"/>
              <a:gd name="connsiteX3" fmla="*/ 2324632 w 4579591"/>
              <a:gd name="connsiteY3" fmla="*/ 101288 h 2133286"/>
              <a:gd name="connsiteX4" fmla="*/ 2795122 w 4579591"/>
              <a:gd name="connsiteY4" fmla="*/ 273220 h 2133286"/>
              <a:gd name="connsiteX5" fmla="*/ 4578317 w 4579591"/>
              <a:gd name="connsiteY5" fmla="*/ 95577 h 2133286"/>
              <a:gd name="connsiteX6" fmla="*/ 4552191 w 4579591"/>
              <a:gd name="connsiteY6" fmla="*/ 899761 h 2133286"/>
              <a:gd name="connsiteX7" fmla="*/ 4198851 w 4579591"/>
              <a:gd name="connsiteY7" fmla="*/ 2031597 h 2133286"/>
              <a:gd name="connsiteX8" fmla="*/ 4167657 w 4579591"/>
              <a:gd name="connsiteY8" fmla="*/ 2109969 h 2133286"/>
              <a:gd name="connsiteX9" fmla="*/ 510118 w 4579591"/>
              <a:gd name="connsiteY9" fmla="*/ 2109969 h 2133286"/>
              <a:gd name="connsiteX10" fmla="*/ 440485 w 4579591"/>
              <a:gd name="connsiteY10" fmla="*/ 2016959 h 2133286"/>
              <a:gd name="connsiteX11" fmla="*/ 64433 w 4579591"/>
              <a:gd name="connsiteY11" fmla="*/ 857557 h 2133286"/>
              <a:gd name="connsiteX12" fmla="*/ 0 w 4579591"/>
              <a:gd name="connsiteY12" fmla="*/ 0 h 2133286"/>
              <a:gd name="connsiteX13" fmla="*/ 1842020 w 4579591"/>
              <a:gd name="connsiteY13" fmla="*/ 273220 h 2133286"/>
              <a:gd name="connsiteX14" fmla="*/ 2312514 w 4579591"/>
              <a:gd name="connsiteY14" fmla="*/ 101288 h 2133286"/>
              <a:gd name="connsiteX15" fmla="*/ 2312739 w 4579591"/>
              <a:gd name="connsiteY15" fmla="*/ 96941 h 2133286"/>
              <a:gd name="connsiteX0" fmla="*/ 2312739 w 4579591"/>
              <a:gd name="connsiteY0" fmla="*/ 96941 h 2133286"/>
              <a:gd name="connsiteX1" fmla="*/ 2318573 w 4579591"/>
              <a:gd name="connsiteY1" fmla="*/ 99074 h 2133286"/>
              <a:gd name="connsiteX2" fmla="*/ 2324408 w 4579591"/>
              <a:gd name="connsiteY2" fmla="*/ 96941 h 2133286"/>
              <a:gd name="connsiteX3" fmla="*/ 2324632 w 4579591"/>
              <a:gd name="connsiteY3" fmla="*/ 101288 h 2133286"/>
              <a:gd name="connsiteX4" fmla="*/ 2795122 w 4579591"/>
              <a:gd name="connsiteY4" fmla="*/ 273220 h 2133286"/>
              <a:gd name="connsiteX5" fmla="*/ 4578317 w 4579591"/>
              <a:gd name="connsiteY5" fmla="*/ 95577 h 2133286"/>
              <a:gd name="connsiteX6" fmla="*/ 4552191 w 4579591"/>
              <a:gd name="connsiteY6" fmla="*/ 899761 h 2133286"/>
              <a:gd name="connsiteX7" fmla="*/ 4198851 w 4579591"/>
              <a:gd name="connsiteY7" fmla="*/ 2031597 h 2133286"/>
              <a:gd name="connsiteX8" fmla="*/ 4167657 w 4579591"/>
              <a:gd name="connsiteY8" fmla="*/ 2109969 h 2133286"/>
              <a:gd name="connsiteX9" fmla="*/ 510118 w 4579591"/>
              <a:gd name="connsiteY9" fmla="*/ 2109969 h 2133286"/>
              <a:gd name="connsiteX10" fmla="*/ 440485 w 4579591"/>
              <a:gd name="connsiteY10" fmla="*/ 2016959 h 2133286"/>
              <a:gd name="connsiteX11" fmla="*/ 64433 w 4579591"/>
              <a:gd name="connsiteY11" fmla="*/ 857557 h 2133286"/>
              <a:gd name="connsiteX12" fmla="*/ 0 w 4579591"/>
              <a:gd name="connsiteY12" fmla="*/ 0 h 2133286"/>
              <a:gd name="connsiteX13" fmla="*/ 1842020 w 4579591"/>
              <a:gd name="connsiteY13" fmla="*/ 273220 h 2133286"/>
              <a:gd name="connsiteX14" fmla="*/ 2312514 w 4579591"/>
              <a:gd name="connsiteY14" fmla="*/ 101288 h 2133286"/>
              <a:gd name="connsiteX15" fmla="*/ 2312739 w 4579591"/>
              <a:gd name="connsiteY15" fmla="*/ 96941 h 2133286"/>
              <a:gd name="connsiteX0" fmla="*/ 2312739 w 4579591"/>
              <a:gd name="connsiteY0" fmla="*/ 96941 h 2133286"/>
              <a:gd name="connsiteX1" fmla="*/ 2318573 w 4579591"/>
              <a:gd name="connsiteY1" fmla="*/ 99074 h 2133286"/>
              <a:gd name="connsiteX2" fmla="*/ 2324408 w 4579591"/>
              <a:gd name="connsiteY2" fmla="*/ 96941 h 2133286"/>
              <a:gd name="connsiteX3" fmla="*/ 2324632 w 4579591"/>
              <a:gd name="connsiteY3" fmla="*/ 101288 h 2133286"/>
              <a:gd name="connsiteX4" fmla="*/ 2795122 w 4579591"/>
              <a:gd name="connsiteY4" fmla="*/ 273220 h 2133286"/>
              <a:gd name="connsiteX5" fmla="*/ 4578317 w 4579591"/>
              <a:gd name="connsiteY5" fmla="*/ 95577 h 2133286"/>
              <a:gd name="connsiteX6" fmla="*/ 4552191 w 4579591"/>
              <a:gd name="connsiteY6" fmla="*/ 899761 h 2133286"/>
              <a:gd name="connsiteX7" fmla="*/ 4198851 w 4579591"/>
              <a:gd name="connsiteY7" fmla="*/ 2031597 h 2133286"/>
              <a:gd name="connsiteX8" fmla="*/ 4167657 w 4579591"/>
              <a:gd name="connsiteY8" fmla="*/ 2109969 h 2133286"/>
              <a:gd name="connsiteX9" fmla="*/ 510118 w 4579591"/>
              <a:gd name="connsiteY9" fmla="*/ 2109969 h 2133286"/>
              <a:gd name="connsiteX10" fmla="*/ 440485 w 4579591"/>
              <a:gd name="connsiteY10" fmla="*/ 2016959 h 2133286"/>
              <a:gd name="connsiteX11" fmla="*/ 64433 w 4579591"/>
              <a:gd name="connsiteY11" fmla="*/ 857557 h 2133286"/>
              <a:gd name="connsiteX12" fmla="*/ 0 w 4579591"/>
              <a:gd name="connsiteY12" fmla="*/ 0 h 2133286"/>
              <a:gd name="connsiteX13" fmla="*/ 1842020 w 4579591"/>
              <a:gd name="connsiteY13" fmla="*/ 273220 h 2133286"/>
              <a:gd name="connsiteX14" fmla="*/ 2312514 w 4579591"/>
              <a:gd name="connsiteY14" fmla="*/ 101288 h 2133286"/>
              <a:gd name="connsiteX15" fmla="*/ 2312739 w 4579591"/>
              <a:gd name="connsiteY15" fmla="*/ 96941 h 2133286"/>
              <a:gd name="connsiteX0" fmla="*/ 2312739 w 4588511"/>
              <a:gd name="connsiteY0" fmla="*/ 96941 h 2133286"/>
              <a:gd name="connsiteX1" fmla="*/ 2318573 w 4588511"/>
              <a:gd name="connsiteY1" fmla="*/ 99074 h 2133286"/>
              <a:gd name="connsiteX2" fmla="*/ 2324408 w 4588511"/>
              <a:gd name="connsiteY2" fmla="*/ 96941 h 2133286"/>
              <a:gd name="connsiteX3" fmla="*/ 2324632 w 4588511"/>
              <a:gd name="connsiteY3" fmla="*/ 101288 h 2133286"/>
              <a:gd name="connsiteX4" fmla="*/ 2795122 w 4588511"/>
              <a:gd name="connsiteY4" fmla="*/ 273220 h 2133286"/>
              <a:gd name="connsiteX5" fmla="*/ 4587565 w 4588511"/>
              <a:gd name="connsiteY5" fmla="*/ 86602 h 2133286"/>
              <a:gd name="connsiteX6" fmla="*/ 4552191 w 4588511"/>
              <a:gd name="connsiteY6" fmla="*/ 899761 h 2133286"/>
              <a:gd name="connsiteX7" fmla="*/ 4198851 w 4588511"/>
              <a:gd name="connsiteY7" fmla="*/ 2031597 h 2133286"/>
              <a:gd name="connsiteX8" fmla="*/ 4167657 w 4588511"/>
              <a:gd name="connsiteY8" fmla="*/ 2109969 h 2133286"/>
              <a:gd name="connsiteX9" fmla="*/ 510118 w 4588511"/>
              <a:gd name="connsiteY9" fmla="*/ 2109969 h 2133286"/>
              <a:gd name="connsiteX10" fmla="*/ 440485 w 4588511"/>
              <a:gd name="connsiteY10" fmla="*/ 2016959 h 2133286"/>
              <a:gd name="connsiteX11" fmla="*/ 64433 w 4588511"/>
              <a:gd name="connsiteY11" fmla="*/ 857557 h 2133286"/>
              <a:gd name="connsiteX12" fmla="*/ 0 w 4588511"/>
              <a:gd name="connsiteY12" fmla="*/ 0 h 2133286"/>
              <a:gd name="connsiteX13" fmla="*/ 1842020 w 4588511"/>
              <a:gd name="connsiteY13" fmla="*/ 273220 h 2133286"/>
              <a:gd name="connsiteX14" fmla="*/ 2312514 w 4588511"/>
              <a:gd name="connsiteY14" fmla="*/ 101288 h 2133286"/>
              <a:gd name="connsiteX15" fmla="*/ 2312739 w 4588511"/>
              <a:gd name="connsiteY15" fmla="*/ 96941 h 2133286"/>
              <a:gd name="connsiteX0" fmla="*/ 2312739 w 4597565"/>
              <a:gd name="connsiteY0" fmla="*/ 96941 h 2133286"/>
              <a:gd name="connsiteX1" fmla="*/ 2318573 w 4597565"/>
              <a:gd name="connsiteY1" fmla="*/ 99074 h 2133286"/>
              <a:gd name="connsiteX2" fmla="*/ 2324408 w 4597565"/>
              <a:gd name="connsiteY2" fmla="*/ 96941 h 2133286"/>
              <a:gd name="connsiteX3" fmla="*/ 2324632 w 4597565"/>
              <a:gd name="connsiteY3" fmla="*/ 101288 h 2133286"/>
              <a:gd name="connsiteX4" fmla="*/ 2795122 w 4597565"/>
              <a:gd name="connsiteY4" fmla="*/ 273220 h 2133286"/>
              <a:gd name="connsiteX5" fmla="*/ 4596814 w 4597565"/>
              <a:gd name="connsiteY5" fmla="*/ 86602 h 2133286"/>
              <a:gd name="connsiteX6" fmla="*/ 4552191 w 4597565"/>
              <a:gd name="connsiteY6" fmla="*/ 899761 h 2133286"/>
              <a:gd name="connsiteX7" fmla="*/ 4198851 w 4597565"/>
              <a:gd name="connsiteY7" fmla="*/ 2031597 h 2133286"/>
              <a:gd name="connsiteX8" fmla="*/ 4167657 w 4597565"/>
              <a:gd name="connsiteY8" fmla="*/ 2109969 h 2133286"/>
              <a:gd name="connsiteX9" fmla="*/ 510118 w 4597565"/>
              <a:gd name="connsiteY9" fmla="*/ 2109969 h 2133286"/>
              <a:gd name="connsiteX10" fmla="*/ 440485 w 4597565"/>
              <a:gd name="connsiteY10" fmla="*/ 2016959 h 2133286"/>
              <a:gd name="connsiteX11" fmla="*/ 64433 w 4597565"/>
              <a:gd name="connsiteY11" fmla="*/ 857557 h 2133286"/>
              <a:gd name="connsiteX12" fmla="*/ 0 w 4597565"/>
              <a:gd name="connsiteY12" fmla="*/ 0 h 2133286"/>
              <a:gd name="connsiteX13" fmla="*/ 1842020 w 4597565"/>
              <a:gd name="connsiteY13" fmla="*/ 273220 h 2133286"/>
              <a:gd name="connsiteX14" fmla="*/ 2312514 w 4597565"/>
              <a:gd name="connsiteY14" fmla="*/ 101288 h 2133286"/>
              <a:gd name="connsiteX15" fmla="*/ 2312739 w 4597565"/>
              <a:gd name="connsiteY15" fmla="*/ 96941 h 2133286"/>
              <a:gd name="connsiteX0" fmla="*/ 2312739 w 4598563"/>
              <a:gd name="connsiteY0" fmla="*/ 96941 h 2133286"/>
              <a:gd name="connsiteX1" fmla="*/ 2318573 w 4598563"/>
              <a:gd name="connsiteY1" fmla="*/ 99074 h 2133286"/>
              <a:gd name="connsiteX2" fmla="*/ 2324408 w 4598563"/>
              <a:gd name="connsiteY2" fmla="*/ 96941 h 2133286"/>
              <a:gd name="connsiteX3" fmla="*/ 2324632 w 4598563"/>
              <a:gd name="connsiteY3" fmla="*/ 101288 h 2133286"/>
              <a:gd name="connsiteX4" fmla="*/ 2795122 w 4598563"/>
              <a:gd name="connsiteY4" fmla="*/ 273220 h 2133286"/>
              <a:gd name="connsiteX5" fmla="*/ 4596814 w 4598563"/>
              <a:gd name="connsiteY5" fmla="*/ 86602 h 2133286"/>
              <a:gd name="connsiteX6" fmla="*/ 4552191 w 4598563"/>
              <a:gd name="connsiteY6" fmla="*/ 899761 h 2133286"/>
              <a:gd name="connsiteX7" fmla="*/ 4198851 w 4598563"/>
              <a:gd name="connsiteY7" fmla="*/ 2031597 h 2133286"/>
              <a:gd name="connsiteX8" fmla="*/ 4167657 w 4598563"/>
              <a:gd name="connsiteY8" fmla="*/ 2109969 h 2133286"/>
              <a:gd name="connsiteX9" fmla="*/ 510118 w 4598563"/>
              <a:gd name="connsiteY9" fmla="*/ 2109969 h 2133286"/>
              <a:gd name="connsiteX10" fmla="*/ 440485 w 4598563"/>
              <a:gd name="connsiteY10" fmla="*/ 2016959 h 2133286"/>
              <a:gd name="connsiteX11" fmla="*/ 64433 w 4598563"/>
              <a:gd name="connsiteY11" fmla="*/ 857557 h 2133286"/>
              <a:gd name="connsiteX12" fmla="*/ 0 w 4598563"/>
              <a:gd name="connsiteY12" fmla="*/ 0 h 2133286"/>
              <a:gd name="connsiteX13" fmla="*/ 1842020 w 4598563"/>
              <a:gd name="connsiteY13" fmla="*/ 273220 h 2133286"/>
              <a:gd name="connsiteX14" fmla="*/ 2312514 w 4598563"/>
              <a:gd name="connsiteY14" fmla="*/ 101288 h 2133286"/>
              <a:gd name="connsiteX15" fmla="*/ 2312739 w 4598563"/>
              <a:gd name="connsiteY15" fmla="*/ 96941 h 2133286"/>
              <a:gd name="connsiteX0" fmla="*/ 2312739 w 4598563"/>
              <a:gd name="connsiteY0" fmla="*/ 96941 h 2133286"/>
              <a:gd name="connsiteX1" fmla="*/ 2318573 w 4598563"/>
              <a:gd name="connsiteY1" fmla="*/ 99074 h 2133286"/>
              <a:gd name="connsiteX2" fmla="*/ 2324408 w 4598563"/>
              <a:gd name="connsiteY2" fmla="*/ 96941 h 2133286"/>
              <a:gd name="connsiteX3" fmla="*/ 2324632 w 4598563"/>
              <a:gd name="connsiteY3" fmla="*/ 101288 h 2133286"/>
              <a:gd name="connsiteX4" fmla="*/ 2795122 w 4598563"/>
              <a:gd name="connsiteY4" fmla="*/ 273220 h 2133286"/>
              <a:gd name="connsiteX5" fmla="*/ 4596814 w 4598563"/>
              <a:gd name="connsiteY5" fmla="*/ 86602 h 2133286"/>
              <a:gd name="connsiteX6" fmla="*/ 4552191 w 4598563"/>
              <a:gd name="connsiteY6" fmla="*/ 899761 h 2133286"/>
              <a:gd name="connsiteX7" fmla="*/ 4198851 w 4598563"/>
              <a:gd name="connsiteY7" fmla="*/ 2031597 h 2133286"/>
              <a:gd name="connsiteX8" fmla="*/ 4167657 w 4598563"/>
              <a:gd name="connsiteY8" fmla="*/ 2109969 h 2133286"/>
              <a:gd name="connsiteX9" fmla="*/ 510118 w 4598563"/>
              <a:gd name="connsiteY9" fmla="*/ 2109969 h 2133286"/>
              <a:gd name="connsiteX10" fmla="*/ 440485 w 4598563"/>
              <a:gd name="connsiteY10" fmla="*/ 2016959 h 2133286"/>
              <a:gd name="connsiteX11" fmla="*/ 64433 w 4598563"/>
              <a:gd name="connsiteY11" fmla="*/ 857557 h 2133286"/>
              <a:gd name="connsiteX12" fmla="*/ 0 w 4598563"/>
              <a:gd name="connsiteY12" fmla="*/ 0 h 2133286"/>
              <a:gd name="connsiteX13" fmla="*/ 1842020 w 4598563"/>
              <a:gd name="connsiteY13" fmla="*/ 273220 h 2133286"/>
              <a:gd name="connsiteX14" fmla="*/ 2312514 w 4598563"/>
              <a:gd name="connsiteY14" fmla="*/ 101288 h 2133286"/>
              <a:gd name="connsiteX15" fmla="*/ 2312739 w 4598563"/>
              <a:gd name="connsiteY15" fmla="*/ 96941 h 2133286"/>
              <a:gd name="connsiteX0" fmla="*/ 2312739 w 4598563"/>
              <a:gd name="connsiteY0" fmla="*/ 96941 h 2133286"/>
              <a:gd name="connsiteX1" fmla="*/ 2318573 w 4598563"/>
              <a:gd name="connsiteY1" fmla="*/ 99074 h 2133286"/>
              <a:gd name="connsiteX2" fmla="*/ 2324408 w 4598563"/>
              <a:gd name="connsiteY2" fmla="*/ 96941 h 2133286"/>
              <a:gd name="connsiteX3" fmla="*/ 2324632 w 4598563"/>
              <a:gd name="connsiteY3" fmla="*/ 101288 h 2133286"/>
              <a:gd name="connsiteX4" fmla="*/ 2795122 w 4598563"/>
              <a:gd name="connsiteY4" fmla="*/ 273220 h 2133286"/>
              <a:gd name="connsiteX5" fmla="*/ 4596814 w 4598563"/>
              <a:gd name="connsiteY5" fmla="*/ 86602 h 2133286"/>
              <a:gd name="connsiteX6" fmla="*/ 4552191 w 4598563"/>
              <a:gd name="connsiteY6" fmla="*/ 899761 h 2133286"/>
              <a:gd name="connsiteX7" fmla="*/ 4198851 w 4598563"/>
              <a:gd name="connsiteY7" fmla="*/ 2031597 h 2133286"/>
              <a:gd name="connsiteX8" fmla="*/ 4167657 w 4598563"/>
              <a:gd name="connsiteY8" fmla="*/ 2109969 h 2133286"/>
              <a:gd name="connsiteX9" fmla="*/ 510118 w 4598563"/>
              <a:gd name="connsiteY9" fmla="*/ 2109969 h 2133286"/>
              <a:gd name="connsiteX10" fmla="*/ 440485 w 4598563"/>
              <a:gd name="connsiteY10" fmla="*/ 2016959 h 2133286"/>
              <a:gd name="connsiteX11" fmla="*/ 64433 w 4598563"/>
              <a:gd name="connsiteY11" fmla="*/ 857557 h 2133286"/>
              <a:gd name="connsiteX12" fmla="*/ 0 w 4598563"/>
              <a:gd name="connsiteY12" fmla="*/ 0 h 2133286"/>
              <a:gd name="connsiteX13" fmla="*/ 1842020 w 4598563"/>
              <a:gd name="connsiteY13" fmla="*/ 273220 h 2133286"/>
              <a:gd name="connsiteX14" fmla="*/ 2312514 w 4598563"/>
              <a:gd name="connsiteY14" fmla="*/ 101288 h 2133286"/>
              <a:gd name="connsiteX15" fmla="*/ 2312739 w 4598563"/>
              <a:gd name="connsiteY15" fmla="*/ 96941 h 2133286"/>
              <a:gd name="connsiteX0" fmla="*/ 2312739 w 4598563"/>
              <a:gd name="connsiteY0" fmla="*/ 96941 h 2139167"/>
              <a:gd name="connsiteX1" fmla="*/ 2318573 w 4598563"/>
              <a:gd name="connsiteY1" fmla="*/ 99074 h 2139167"/>
              <a:gd name="connsiteX2" fmla="*/ 2324408 w 4598563"/>
              <a:gd name="connsiteY2" fmla="*/ 96941 h 2139167"/>
              <a:gd name="connsiteX3" fmla="*/ 2324632 w 4598563"/>
              <a:gd name="connsiteY3" fmla="*/ 101288 h 2139167"/>
              <a:gd name="connsiteX4" fmla="*/ 2795122 w 4598563"/>
              <a:gd name="connsiteY4" fmla="*/ 273220 h 2139167"/>
              <a:gd name="connsiteX5" fmla="*/ 4596814 w 4598563"/>
              <a:gd name="connsiteY5" fmla="*/ 86602 h 2139167"/>
              <a:gd name="connsiteX6" fmla="*/ 4552191 w 4598563"/>
              <a:gd name="connsiteY6" fmla="*/ 899761 h 2139167"/>
              <a:gd name="connsiteX7" fmla="*/ 4198851 w 4598563"/>
              <a:gd name="connsiteY7" fmla="*/ 2031597 h 2139167"/>
              <a:gd name="connsiteX8" fmla="*/ 4167657 w 4598563"/>
              <a:gd name="connsiteY8" fmla="*/ 2109969 h 2139167"/>
              <a:gd name="connsiteX9" fmla="*/ 510118 w 4598563"/>
              <a:gd name="connsiteY9" fmla="*/ 2109969 h 2139167"/>
              <a:gd name="connsiteX10" fmla="*/ 440485 w 4598563"/>
              <a:gd name="connsiteY10" fmla="*/ 2016959 h 2139167"/>
              <a:gd name="connsiteX11" fmla="*/ 77150 w 4598563"/>
              <a:gd name="connsiteY11" fmla="*/ 857557 h 2139167"/>
              <a:gd name="connsiteX12" fmla="*/ 0 w 4598563"/>
              <a:gd name="connsiteY12" fmla="*/ 0 h 2139167"/>
              <a:gd name="connsiteX13" fmla="*/ 1842020 w 4598563"/>
              <a:gd name="connsiteY13" fmla="*/ 273220 h 2139167"/>
              <a:gd name="connsiteX14" fmla="*/ 2312514 w 4598563"/>
              <a:gd name="connsiteY14" fmla="*/ 101288 h 2139167"/>
              <a:gd name="connsiteX15" fmla="*/ 2312739 w 4598563"/>
              <a:gd name="connsiteY15" fmla="*/ 96941 h 2139167"/>
              <a:gd name="connsiteX0" fmla="*/ 2312739 w 4598563"/>
              <a:gd name="connsiteY0" fmla="*/ 96941 h 2139167"/>
              <a:gd name="connsiteX1" fmla="*/ 2318573 w 4598563"/>
              <a:gd name="connsiteY1" fmla="*/ 99074 h 2139167"/>
              <a:gd name="connsiteX2" fmla="*/ 2324408 w 4598563"/>
              <a:gd name="connsiteY2" fmla="*/ 96941 h 2139167"/>
              <a:gd name="connsiteX3" fmla="*/ 2324632 w 4598563"/>
              <a:gd name="connsiteY3" fmla="*/ 101288 h 2139167"/>
              <a:gd name="connsiteX4" fmla="*/ 2795122 w 4598563"/>
              <a:gd name="connsiteY4" fmla="*/ 273220 h 2139167"/>
              <a:gd name="connsiteX5" fmla="*/ 4596814 w 4598563"/>
              <a:gd name="connsiteY5" fmla="*/ 86602 h 2139167"/>
              <a:gd name="connsiteX6" fmla="*/ 4552191 w 4598563"/>
              <a:gd name="connsiteY6" fmla="*/ 899761 h 2139167"/>
              <a:gd name="connsiteX7" fmla="*/ 4198851 w 4598563"/>
              <a:gd name="connsiteY7" fmla="*/ 2031597 h 2139167"/>
              <a:gd name="connsiteX8" fmla="*/ 4167657 w 4598563"/>
              <a:gd name="connsiteY8" fmla="*/ 2109969 h 2139167"/>
              <a:gd name="connsiteX9" fmla="*/ 510118 w 4598563"/>
              <a:gd name="connsiteY9" fmla="*/ 2109969 h 2139167"/>
              <a:gd name="connsiteX10" fmla="*/ 440485 w 4598563"/>
              <a:gd name="connsiteY10" fmla="*/ 2016959 h 2139167"/>
              <a:gd name="connsiteX11" fmla="*/ 77150 w 4598563"/>
              <a:gd name="connsiteY11" fmla="*/ 857557 h 2139167"/>
              <a:gd name="connsiteX12" fmla="*/ 0 w 4598563"/>
              <a:gd name="connsiteY12" fmla="*/ 0 h 2139167"/>
              <a:gd name="connsiteX13" fmla="*/ 1842020 w 4598563"/>
              <a:gd name="connsiteY13" fmla="*/ 273220 h 2139167"/>
              <a:gd name="connsiteX14" fmla="*/ 2312514 w 4598563"/>
              <a:gd name="connsiteY14" fmla="*/ 101288 h 2139167"/>
              <a:gd name="connsiteX15" fmla="*/ 2312739 w 4598563"/>
              <a:gd name="connsiteY15" fmla="*/ 96941 h 2139167"/>
              <a:gd name="connsiteX0" fmla="*/ 2312739 w 4598563"/>
              <a:gd name="connsiteY0" fmla="*/ 96941 h 2139167"/>
              <a:gd name="connsiteX1" fmla="*/ 2318573 w 4598563"/>
              <a:gd name="connsiteY1" fmla="*/ 99074 h 2139167"/>
              <a:gd name="connsiteX2" fmla="*/ 2324408 w 4598563"/>
              <a:gd name="connsiteY2" fmla="*/ 96941 h 2139167"/>
              <a:gd name="connsiteX3" fmla="*/ 2324632 w 4598563"/>
              <a:gd name="connsiteY3" fmla="*/ 101288 h 2139167"/>
              <a:gd name="connsiteX4" fmla="*/ 2795122 w 4598563"/>
              <a:gd name="connsiteY4" fmla="*/ 273220 h 2139167"/>
              <a:gd name="connsiteX5" fmla="*/ 4596814 w 4598563"/>
              <a:gd name="connsiteY5" fmla="*/ 86602 h 2139167"/>
              <a:gd name="connsiteX6" fmla="*/ 4552191 w 4598563"/>
              <a:gd name="connsiteY6" fmla="*/ 899761 h 2139167"/>
              <a:gd name="connsiteX7" fmla="*/ 4198851 w 4598563"/>
              <a:gd name="connsiteY7" fmla="*/ 2031597 h 2139167"/>
              <a:gd name="connsiteX8" fmla="*/ 4167657 w 4598563"/>
              <a:gd name="connsiteY8" fmla="*/ 2109969 h 2139167"/>
              <a:gd name="connsiteX9" fmla="*/ 510118 w 4598563"/>
              <a:gd name="connsiteY9" fmla="*/ 2109969 h 2139167"/>
              <a:gd name="connsiteX10" fmla="*/ 440485 w 4598563"/>
              <a:gd name="connsiteY10" fmla="*/ 2016959 h 2139167"/>
              <a:gd name="connsiteX11" fmla="*/ 77150 w 4598563"/>
              <a:gd name="connsiteY11" fmla="*/ 857557 h 2139167"/>
              <a:gd name="connsiteX12" fmla="*/ 0 w 4598563"/>
              <a:gd name="connsiteY12" fmla="*/ 0 h 2139167"/>
              <a:gd name="connsiteX13" fmla="*/ 1842020 w 4598563"/>
              <a:gd name="connsiteY13" fmla="*/ 273220 h 2139167"/>
              <a:gd name="connsiteX14" fmla="*/ 2312514 w 4598563"/>
              <a:gd name="connsiteY14" fmla="*/ 101288 h 2139167"/>
              <a:gd name="connsiteX15" fmla="*/ 2312739 w 4598563"/>
              <a:gd name="connsiteY15" fmla="*/ 96941 h 2139167"/>
              <a:gd name="connsiteX0" fmla="*/ 2312739 w 4598563"/>
              <a:gd name="connsiteY0" fmla="*/ 96941 h 2139167"/>
              <a:gd name="connsiteX1" fmla="*/ 2318573 w 4598563"/>
              <a:gd name="connsiteY1" fmla="*/ 99074 h 2139167"/>
              <a:gd name="connsiteX2" fmla="*/ 2324408 w 4598563"/>
              <a:gd name="connsiteY2" fmla="*/ 96941 h 2139167"/>
              <a:gd name="connsiteX3" fmla="*/ 2324632 w 4598563"/>
              <a:gd name="connsiteY3" fmla="*/ 101288 h 2139167"/>
              <a:gd name="connsiteX4" fmla="*/ 2795122 w 4598563"/>
              <a:gd name="connsiteY4" fmla="*/ 273220 h 2139167"/>
              <a:gd name="connsiteX5" fmla="*/ 4596814 w 4598563"/>
              <a:gd name="connsiteY5" fmla="*/ 86602 h 2139167"/>
              <a:gd name="connsiteX6" fmla="*/ 4552191 w 4598563"/>
              <a:gd name="connsiteY6" fmla="*/ 899761 h 2139167"/>
              <a:gd name="connsiteX7" fmla="*/ 4198851 w 4598563"/>
              <a:gd name="connsiteY7" fmla="*/ 2031597 h 2139167"/>
              <a:gd name="connsiteX8" fmla="*/ 4167657 w 4598563"/>
              <a:gd name="connsiteY8" fmla="*/ 2109969 h 2139167"/>
              <a:gd name="connsiteX9" fmla="*/ 510118 w 4598563"/>
              <a:gd name="connsiteY9" fmla="*/ 2109969 h 2139167"/>
              <a:gd name="connsiteX10" fmla="*/ 440485 w 4598563"/>
              <a:gd name="connsiteY10" fmla="*/ 2016959 h 2139167"/>
              <a:gd name="connsiteX11" fmla="*/ 77150 w 4598563"/>
              <a:gd name="connsiteY11" fmla="*/ 857557 h 2139167"/>
              <a:gd name="connsiteX12" fmla="*/ 0 w 4598563"/>
              <a:gd name="connsiteY12" fmla="*/ 0 h 2139167"/>
              <a:gd name="connsiteX13" fmla="*/ 1842020 w 4598563"/>
              <a:gd name="connsiteY13" fmla="*/ 273220 h 2139167"/>
              <a:gd name="connsiteX14" fmla="*/ 2312514 w 4598563"/>
              <a:gd name="connsiteY14" fmla="*/ 101288 h 2139167"/>
              <a:gd name="connsiteX15" fmla="*/ 2312739 w 4598563"/>
              <a:gd name="connsiteY15" fmla="*/ 96941 h 2139167"/>
              <a:gd name="connsiteX0" fmla="*/ 2312739 w 4598563"/>
              <a:gd name="connsiteY0" fmla="*/ 96941 h 2139578"/>
              <a:gd name="connsiteX1" fmla="*/ 2318573 w 4598563"/>
              <a:gd name="connsiteY1" fmla="*/ 99074 h 2139578"/>
              <a:gd name="connsiteX2" fmla="*/ 2324408 w 4598563"/>
              <a:gd name="connsiteY2" fmla="*/ 96941 h 2139578"/>
              <a:gd name="connsiteX3" fmla="*/ 2324632 w 4598563"/>
              <a:gd name="connsiteY3" fmla="*/ 101288 h 2139578"/>
              <a:gd name="connsiteX4" fmla="*/ 2795122 w 4598563"/>
              <a:gd name="connsiteY4" fmla="*/ 273220 h 2139578"/>
              <a:gd name="connsiteX5" fmla="*/ 4596814 w 4598563"/>
              <a:gd name="connsiteY5" fmla="*/ 86602 h 2139578"/>
              <a:gd name="connsiteX6" fmla="*/ 4552191 w 4598563"/>
              <a:gd name="connsiteY6" fmla="*/ 899761 h 2139578"/>
              <a:gd name="connsiteX7" fmla="*/ 4198851 w 4598563"/>
              <a:gd name="connsiteY7" fmla="*/ 2031597 h 2139578"/>
              <a:gd name="connsiteX8" fmla="*/ 4167657 w 4598563"/>
              <a:gd name="connsiteY8" fmla="*/ 2109969 h 2139578"/>
              <a:gd name="connsiteX9" fmla="*/ 510118 w 4598563"/>
              <a:gd name="connsiteY9" fmla="*/ 2109969 h 2139578"/>
              <a:gd name="connsiteX10" fmla="*/ 440485 w 4598563"/>
              <a:gd name="connsiteY10" fmla="*/ 2016959 h 2139578"/>
              <a:gd name="connsiteX11" fmla="*/ 64433 w 4598563"/>
              <a:gd name="connsiteY11" fmla="*/ 851387 h 2139578"/>
              <a:gd name="connsiteX12" fmla="*/ 0 w 4598563"/>
              <a:gd name="connsiteY12" fmla="*/ 0 h 2139578"/>
              <a:gd name="connsiteX13" fmla="*/ 1842020 w 4598563"/>
              <a:gd name="connsiteY13" fmla="*/ 273220 h 2139578"/>
              <a:gd name="connsiteX14" fmla="*/ 2312514 w 4598563"/>
              <a:gd name="connsiteY14" fmla="*/ 101288 h 2139578"/>
              <a:gd name="connsiteX15" fmla="*/ 2312739 w 4598563"/>
              <a:gd name="connsiteY15" fmla="*/ 96941 h 2139578"/>
              <a:gd name="connsiteX0" fmla="*/ 2312739 w 4598563"/>
              <a:gd name="connsiteY0" fmla="*/ 96941 h 2134646"/>
              <a:gd name="connsiteX1" fmla="*/ 2318573 w 4598563"/>
              <a:gd name="connsiteY1" fmla="*/ 99074 h 2134646"/>
              <a:gd name="connsiteX2" fmla="*/ 2324408 w 4598563"/>
              <a:gd name="connsiteY2" fmla="*/ 96941 h 2134646"/>
              <a:gd name="connsiteX3" fmla="*/ 2324632 w 4598563"/>
              <a:gd name="connsiteY3" fmla="*/ 101288 h 2134646"/>
              <a:gd name="connsiteX4" fmla="*/ 2795122 w 4598563"/>
              <a:gd name="connsiteY4" fmla="*/ 273220 h 2134646"/>
              <a:gd name="connsiteX5" fmla="*/ 4596814 w 4598563"/>
              <a:gd name="connsiteY5" fmla="*/ 86602 h 2134646"/>
              <a:gd name="connsiteX6" fmla="*/ 4552191 w 4598563"/>
              <a:gd name="connsiteY6" fmla="*/ 899761 h 2134646"/>
              <a:gd name="connsiteX7" fmla="*/ 4198851 w 4598563"/>
              <a:gd name="connsiteY7" fmla="*/ 2031597 h 2134646"/>
              <a:gd name="connsiteX8" fmla="*/ 4167657 w 4598563"/>
              <a:gd name="connsiteY8" fmla="*/ 2109969 h 2134646"/>
              <a:gd name="connsiteX9" fmla="*/ 510118 w 4598563"/>
              <a:gd name="connsiteY9" fmla="*/ 2109969 h 2134646"/>
              <a:gd name="connsiteX10" fmla="*/ 440485 w 4598563"/>
              <a:gd name="connsiteY10" fmla="*/ 2016959 h 2134646"/>
              <a:gd name="connsiteX11" fmla="*/ 64433 w 4598563"/>
              <a:gd name="connsiteY11" fmla="*/ 851387 h 2134646"/>
              <a:gd name="connsiteX12" fmla="*/ 0 w 4598563"/>
              <a:gd name="connsiteY12" fmla="*/ 0 h 2134646"/>
              <a:gd name="connsiteX13" fmla="*/ 1842020 w 4598563"/>
              <a:gd name="connsiteY13" fmla="*/ 273220 h 2134646"/>
              <a:gd name="connsiteX14" fmla="*/ 2312514 w 4598563"/>
              <a:gd name="connsiteY14" fmla="*/ 101288 h 2134646"/>
              <a:gd name="connsiteX15" fmla="*/ 2312739 w 4598563"/>
              <a:gd name="connsiteY15" fmla="*/ 96941 h 2134646"/>
              <a:gd name="connsiteX0" fmla="*/ 2312739 w 4598563"/>
              <a:gd name="connsiteY0" fmla="*/ 96941 h 2134646"/>
              <a:gd name="connsiteX1" fmla="*/ 2318573 w 4598563"/>
              <a:gd name="connsiteY1" fmla="*/ 99074 h 2134646"/>
              <a:gd name="connsiteX2" fmla="*/ 2324408 w 4598563"/>
              <a:gd name="connsiteY2" fmla="*/ 96941 h 2134646"/>
              <a:gd name="connsiteX3" fmla="*/ 2324632 w 4598563"/>
              <a:gd name="connsiteY3" fmla="*/ 101288 h 2134646"/>
              <a:gd name="connsiteX4" fmla="*/ 2795122 w 4598563"/>
              <a:gd name="connsiteY4" fmla="*/ 273220 h 2134646"/>
              <a:gd name="connsiteX5" fmla="*/ 4596814 w 4598563"/>
              <a:gd name="connsiteY5" fmla="*/ 86602 h 2134646"/>
              <a:gd name="connsiteX6" fmla="*/ 4552191 w 4598563"/>
              <a:gd name="connsiteY6" fmla="*/ 899761 h 2134646"/>
              <a:gd name="connsiteX7" fmla="*/ 4198851 w 4598563"/>
              <a:gd name="connsiteY7" fmla="*/ 2031597 h 2134646"/>
              <a:gd name="connsiteX8" fmla="*/ 4167657 w 4598563"/>
              <a:gd name="connsiteY8" fmla="*/ 2109969 h 2134646"/>
              <a:gd name="connsiteX9" fmla="*/ 510118 w 4598563"/>
              <a:gd name="connsiteY9" fmla="*/ 2109969 h 2134646"/>
              <a:gd name="connsiteX10" fmla="*/ 440485 w 4598563"/>
              <a:gd name="connsiteY10" fmla="*/ 2016959 h 2134646"/>
              <a:gd name="connsiteX11" fmla="*/ 64433 w 4598563"/>
              <a:gd name="connsiteY11" fmla="*/ 851387 h 2134646"/>
              <a:gd name="connsiteX12" fmla="*/ 0 w 4598563"/>
              <a:gd name="connsiteY12" fmla="*/ 0 h 2134646"/>
              <a:gd name="connsiteX13" fmla="*/ 1842020 w 4598563"/>
              <a:gd name="connsiteY13" fmla="*/ 273220 h 2134646"/>
              <a:gd name="connsiteX14" fmla="*/ 2312514 w 4598563"/>
              <a:gd name="connsiteY14" fmla="*/ 101288 h 2134646"/>
              <a:gd name="connsiteX15" fmla="*/ 2312739 w 4598563"/>
              <a:gd name="connsiteY15" fmla="*/ 96941 h 2134646"/>
              <a:gd name="connsiteX0" fmla="*/ 2312739 w 4598563"/>
              <a:gd name="connsiteY0" fmla="*/ 96941 h 2139578"/>
              <a:gd name="connsiteX1" fmla="*/ 2318573 w 4598563"/>
              <a:gd name="connsiteY1" fmla="*/ 99074 h 2139578"/>
              <a:gd name="connsiteX2" fmla="*/ 2324408 w 4598563"/>
              <a:gd name="connsiteY2" fmla="*/ 96941 h 2139578"/>
              <a:gd name="connsiteX3" fmla="*/ 2324632 w 4598563"/>
              <a:gd name="connsiteY3" fmla="*/ 101288 h 2139578"/>
              <a:gd name="connsiteX4" fmla="*/ 2795122 w 4598563"/>
              <a:gd name="connsiteY4" fmla="*/ 273220 h 2139578"/>
              <a:gd name="connsiteX5" fmla="*/ 4596814 w 4598563"/>
              <a:gd name="connsiteY5" fmla="*/ 86602 h 2139578"/>
              <a:gd name="connsiteX6" fmla="*/ 4552191 w 4598563"/>
              <a:gd name="connsiteY6" fmla="*/ 899761 h 2139578"/>
              <a:gd name="connsiteX7" fmla="*/ 4198851 w 4598563"/>
              <a:gd name="connsiteY7" fmla="*/ 2031597 h 2139578"/>
              <a:gd name="connsiteX8" fmla="*/ 4167657 w 4598563"/>
              <a:gd name="connsiteY8" fmla="*/ 2109969 h 2139578"/>
              <a:gd name="connsiteX9" fmla="*/ 510118 w 4598563"/>
              <a:gd name="connsiteY9" fmla="*/ 2109969 h 2139578"/>
              <a:gd name="connsiteX10" fmla="*/ 440485 w 4598563"/>
              <a:gd name="connsiteY10" fmla="*/ 2016959 h 2139578"/>
              <a:gd name="connsiteX11" fmla="*/ 70792 w 4598563"/>
              <a:gd name="connsiteY11" fmla="*/ 851387 h 2139578"/>
              <a:gd name="connsiteX12" fmla="*/ 0 w 4598563"/>
              <a:gd name="connsiteY12" fmla="*/ 0 h 2139578"/>
              <a:gd name="connsiteX13" fmla="*/ 1842020 w 4598563"/>
              <a:gd name="connsiteY13" fmla="*/ 273220 h 2139578"/>
              <a:gd name="connsiteX14" fmla="*/ 2312514 w 4598563"/>
              <a:gd name="connsiteY14" fmla="*/ 101288 h 2139578"/>
              <a:gd name="connsiteX15" fmla="*/ 2312739 w 4598563"/>
              <a:gd name="connsiteY15" fmla="*/ 96941 h 2139578"/>
              <a:gd name="connsiteX0" fmla="*/ 2312739 w 4598563"/>
              <a:gd name="connsiteY0" fmla="*/ 96941 h 2139578"/>
              <a:gd name="connsiteX1" fmla="*/ 2318573 w 4598563"/>
              <a:gd name="connsiteY1" fmla="*/ 99074 h 2139578"/>
              <a:gd name="connsiteX2" fmla="*/ 2324408 w 4598563"/>
              <a:gd name="connsiteY2" fmla="*/ 96941 h 2139578"/>
              <a:gd name="connsiteX3" fmla="*/ 2324632 w 4598563"/>
              <a:gd name="connsiteY3" fmla="*/ 101288 h 2139578"/>
              <a:gd name="connsiteX4" fmla="*/ 2795122 w 4598563"/>
              <a:gd name="connsiteY4" fmla="*/ 273220 h 2139578"/>
              <a:gd name="connsiteX5" fmla="*/ 4596814 w 4598563"/>
              <a:gd name="connsiteY5" fmla="*/ 86602 h 2139578"/>
              <a:gd name="connsiteX6" fmla="*/ 4552191 w 4598563"/>
              <a:gd name="connsiteY6" fmla="*/ 899761 h 2139578"/>
              <a:gd name="connsiteX7" fmla="*/ 4198851 w 4598563"/>
              <a:gd name="connsiteY7" fmla="*/ 2031597 h 2139578"/>
              <a:gd name="connsiteX8" fmla="*/ 4167657 w 4598563"/>
              <a:gd name="connsiteY8" fmla="*/ 2109969 h 2139578"/>
              <a:gd name="connsiteX9" fmla="*/ 510118 w 4598563"/>
              <a:gd name="connsiteY9" fmla="*/ 2109969 h 2139578"/>
              <a:gd name="connsiteX10" fmla="*/ 440485 w 4598563"/>
              <a:gd name="connsiteY10" fmla="*/ 2016959 h 2139578"/>
              <a:gd name="connsiteX11" fmla="*/ 70792 w 4598563"/>
              <a:gd name="connsiteY11" fmla="*/ 851387 h 2139578"/>
              <a:gd name="connsiteX12" fmla="*/ 0 w 4598563"/>
              <a:gd name="connsiteY12" fmla="*/ 0 h 2139578"/>
              <a:gd name="connsiteX13" fmla="*/ 1842020 w 4598563"/>
              <a:gd name="connsiteY13" fmla="*/ 273220 h 2139578"/>
              <a:gd name="connsiteX14" fmla="*/ 2312514 w 4598563"/>
              <a:gd name="connsiteY14" fmla="*/ 101288 h 2139578"/>
              <a:gd name="connsiteX15" fmla="*/ 2312739 w 4598563"/>
              <a:gd name="connsiteY15" fmla="*/ 96941 h 2139578"/>
              <a:gd name="connsiteX0" fmla="*/ 2312749 w 4598573"/>
              <a:gd name="connsiteY0" fmla="*/ 96941 h 2139578"/>
              <a:gd name="connsiteX1" fmla="*/ 2318583 w 4598573"/>
              <a:gd name="connsiteY1" fmla="*/ 99074 h 2139578"/>
              <a:gd name="connsiteX2" fmla="*/ 2324418 w 4598573"/>
              <a:gd name="connsiteY2" fmla="*/ 96941 h 2139578"/>
              <a:gd name="connsiteX3" fmla="*/ 2324642 w 4598573"/>
              <a:gd name="connsiteY3" fmla="*/ 101288 h 2139578"/>
              <a:gd name="connsiteX4" fmla="*/ 2795132 w 4598573"/>
              <a:gd name="connsiteY4" fmla="*/ 273220 h 2139578"/>
              <a:gd name="connsiteX5" fmla="*/ 4596824 w 4598573"/>
              <a:gd name="connsiteY5" fmla="*/ 86602 h 2139578"/>
              <a:gd name="connsiteX6" fmla="*/ 4552201 w 4598573"/>
              <a:gd name="connsiteY6" fmla="*/ 899761 h 2139578"/>
              <a:gd name="connsiteX7" fmla="*/ 4198861 w 4598573"/>
              <a:gd name="connsiteY7" fmla="*/ 2031597 h 2139578"/>
              <a:gd name="connsiteX8" fmla="*/ 4167667 w 4598573"/>
              <a:gd name="connsiteY8" fmla="*/ 2109969 h 2139578"/>
              <a:gd name="connsiteX9" fmla="*/ 510128 w 4598573"/>
              <a:gd name="connsiteY9" fmla="*/ 2109969 h 2139578"/>
              <a:gd name="connsiteX10" fmla="*/ 440495 w 4598573"/>
              <a:gd name="connsiteY10" fmla="*/ 2016959 h 2139578"/>
              <a:gd name="connsiteX11" fmla="*/ 70802 w 4598573"/>
              <a:gd name="connsiteY11" fmla="*/ 851387 h 2139578"/>
              <a:gd name="connsiteX12" fmla="*/ 10 w 4598573"/>
              <a:gd name="connsiteY12" fmla="*/ 0 h 2139578"/>
              <a:gd name="connsiteX13" fmla="*/ 1842030 w 4598573"/>
              <a:gd name="connsiteY13" fmla="*/ 273220 h 2139578"/>
              <a:gd name="connsiteX14" fmla="*/ 2312524 w 4598573"/>
              <a:gd name="connsiteY14" fmla="*/ 101288 h 2139578"/>
              <a:gd name="connsiteX15" fmla="*/ 2312749 w 4598573"/>
              <a:gd name="connsiteY15" fmla="*/ 96941 h 2139578"/>
              <a:gd name="connsiteX0" fmla="*/ 2293707 w 4579531"/>
              <a:gd name="connsiteY0" fmla="*/ 96941 h 2139578"/>
              <a:gd name="connsiteX1" fmla="*/ 2299541 w 4579531"/>
              <a:gd name="connsiteY1" fmla="*/ 99074 h 2139578"/>
              <a:gd name="connsiteX2" fmla="*/ 2305376 w 4579531"/>
              <a:gd name="connsiteY2" fmla="*/ 96941 h 2139578"/>
              <a:gd name="connsiteX3" fmla="*/ 2305600 w 4579531"/>
              <a:gd name="connsiteY3" fmla="*/ 101288 h 2139578"/>
              <a:gd name="connsiteX4" fmla="*/ 2776090 w 4579531"/>
              <a:gd name="connsiteY4" fmla="*/ 273220 h 2139578"/>
              <a:gd name="connsiteX5" fmla="*/ 4577782 w 4579531"/>
              <a:gd name="connsiteY5" fmla="*/ 86602 h 2139578"/>
              <a:gd name="connsiteX6" fmla="*/ 4533159 w 4579531"/>
              <a:gd name="connsiteY6" fmla="*/ 899761 h 2139578"/>
              <a:gd name="connsiteX7" fmla="*/ 4179819 w 4579531"/>
              <a:gd name="connsiteY7" fmla="*/ 2031597 h 2139578"/>
              <a:gd name="connsiteX8" fmla="*/ 4148625 w 4579531"/>
              <a:gd name="connsiteY8" fmla="*/ 2109969 h 2139578"/>
              <a:gd name="connsiteX9" fmla="*/ 491086 w 4579531"/>
              <a:gd name="connsiteY9" fmla="*/ 2109969 h 2139578"/>
              <a:gd name="connsiteX10" fmla="*/ 421453 w 4579531"/>
              <a:gd name="connsiteY10" fmla="*/ 2016959 h 2139578"/>
              <a:gd name="connsiteX11" fmla="*/ 51760 w 4579531"/>
              <a:gd name="connsiteY11" fmla="*/ 851387 h 2139578"/>
              <a:gd name="connsiteX12" fmla="*/ 43 w 4579531"/>
              <a:gd name="connsiteY12" fmla="*/ 0 h 2139578"/>
              <a:gd name="connsiteX13" fmla="*/ 1822988 w 4579531"/>
              <a:gd name="connsiteY13" fmla="*/ 273220 h 2139578"/>
              <a:gd name="connsiteX14" fmla="*/ 2293482 w 4579531"/>
              <a:gd name="connsiteY14" fmla="*/ 101288 h 2139578"/>
              <a:gd name="connsiteX15" fmla="*/ 2293707 w 4579531"/>
              <a:gd name="connsiteY15" fmla="*/ 96941 h 2139578"/>
              <a:gd name="connsiteX0" fmla="*/ 2293707 w 4579531"/>
              <a:gd name="connsiteY0" fmla="*/ 96941 h 2139578"/>
              <a:gd name="connsiteX1" fmla="*/ 2299541 w 4579531"/>
              <a:gd name="connsiteY1" fmla="*/ 99074 h 2139578"/>
              <a:gd name="connsiteX2" fmla="*/ 2305376 w 4579531"/>
              <a:gd name="connsiteY2" fmla="*/ 96941 h 2139578"/>
              <a:gd name="connsiteX3" fmla="*/ 2305600 w 4579531"/>
              <a:gd name="connsiteY3" fmla="*/ 101288 h 2139578"/>
              <a:gd name="connsiteX4" fmla="*/ 2776090 w 4579531"/>
              <a:gd name="connsiteY4" fmla="*/ 273220 h 2139578"/>
              <a:gd name="connsiteX5" fmla="*/ 4577782 w 4579531"/>
              <a:gd name="connsiteY5" fmla="*/ 86602 h 2139578"/>
              <a:gd name="connsiteX6" fmla="*/ 4533159 w 4579531"/>
              <a:gd name="connsiteY6" fmla="*/ 899761 h 2139578"/>
              <a:gd name="connsiteX7" fmla="*/ 4179819 w 4579531"/>
              <a:gd name="connsiteY7" fmla="*/ 2031597 h 2139578"/>
              <a:gd name="connsiteX8" fmla="*/ 4148625 w 4579531"/>
              <a:gd name="connsiteY8" fmla="*/ 2109969 h 2139578"/>
              <a:gd name="connsiteX9" fmla="*/ 491086 w 4579531"/>
              <a:gd name="connsiteY9" fmla="*/ 2109969 h 2139578"/>
              <a:gd name="connsiteX10" fmla="*/ 421453 w 4579531"/>
              <a:gd name="connsiteY10" fmla="*/ 2016959 h 2139578"/>
              <a:gd name="connsiteX11" fmla="*/ 51760 w 4579531"/>
              <a:gd name="connsiteY11" fmla="*/ 851387 h 2139578"/>
              <a:gd name="connsiteX12" fmla="*/ 43 w 4579531"/>
              <a:gd name="connsiteY12" fmla="*/ 0 h 2139578"/>
              <a:gd name="connsiteX13" fmla="*/ 1822988 w 4579531"/>
              <a:gd name="connsiteY13" fmla="*/ 273220 h 2139578"/>
              <a:gd name="connsiteX14" fmla="*/ 2293482 w 4579531"/>
              <a:gd name="connsiteY14" fmla="*/ 101288 h 2139578"/>
              <a:gd name="connsiteX15" fmla="*/ 2293707 w 4579531"/>
              <a:gd name="connsiteY15" fmla="*/ 96941 h 2139578"/>
              <a:gd name="connsiteX0" fmla="*/ 2293707 w 4579531"/>
              <a:gd name="connsiteY0" fmla="*/ 96941 h 2134701"/>
              <a:gd name="connsiteX1" fmla="*/ 2299541 w 4579531"/>
              <a:gd name="connsiteY1" fmla="*/ 99074 h 2134701"/>
              <a:gd name="connsiteX2" fmla="*/ 2305376 w 4579531"/>
              <a:gd name="connsiteY2" fmla="*/ 96941 h 2134701"/>
              <a:gd name="connsiteX3" fmla="*/ 2305600 w 4579531"/>
              <a:gd name="connsiteY3" fmla="*/ 101288 h 2134701"/>
              <a:gd name="connsiteX4" fmla="*/ 2776090 w 4579531"/>
              <a:gd name="connsiteY4" fmla="*/ 273220 h 2134701"/>
              <a:gd name="connsiteX5" fmla="*/ 4577782 w 4579531"/>
              <a:gd name="connsiteY5" fmla="*/ 86602 h 2134701"/>
              <a:gd name="connsiteX6" fmla="*/ 4533159 w 4579531"/>
              <a:gd name="connsiteY6" fmla="*/ 899761 h 2134701"/>
              <a:gd name="connsiteX7" fmla="*/ 4179819 w 4579531"/>
              <a:gd name="connsiteY7" fmla="*/ 2031597 h 2134701"/>
              <a:gd name="connsiteX8" fmla="*/ 4148625 w 4579531"/>
              <a:gd name="connsiteY8" fmla="*/ 2109969 h 2134701"/>
              <a:gd name="connsiteX9" fmla="*/ 491086 w 4579531"/>
              <a:gd name="connsiteY9" fmla="*/ 2109969 h 2134701"/>
              <a:gd name="connsiteX10" fmla="*/ 421453 w 4579531"/>
              <a:gd name="connsiteY10" fmla="*/ 2016959 h 2134701"/>
              <a:gd name="connsiteX11" fmla="*/ 51760 w 4579531"/>
              <a:gd name="connsiteY11" fmla="*/ 851387 h 2134701"/>
              <a:gd name="connsiteX12" fmla="*/ 43 w 4579531"/>
              <a:gd name="connsiteY12" fmla="*/ 0 h 2134701"/>
              <a:gd name="connsiteX13" fmla="*/ 1822988 w 4579531"/>
              <a:gd name="connsiteY13" fmla="*/ 273220 h 2134701"/>
              <a:gd name="connsiteX14" fmla="*/ 2293482 w 4579531"/>
              <a:gd name="connsiteY14" fmla="*/ 101288 h 2134701"/>
              <a:gd name="connsiteX15" fmla="*/ 2293707 w 4579531"/>
              <a:gd name="connsiteY15" fmla="*/ 96941 h 2134701"/>
              <a:gd name="connsiteX0" fmla="*/ 2293707 w 4585489"/>
              <a:gd name="connsiteY0" fmla="*/ 96941 h 2134701"/>
              <a:gd name="connsiteX1" fmla="*/ 2299541 w 4585489"/>
              <a:gd name="connsiteY1" fmla="*/ 99074 h 2134701"/>
              <a:gd name="connsiteX2" fmla="*/ 2305376 w 4585489"/>
              <a:gd name="connsiteY2" fmla="*/ 96941 h 2134701"/>
              <a:gd name="connsiteX3" fmla="*/ 2305600 w 4585489"/>
              <a:gd name="connsiteY3" fmla="*/ 101288 h 2134701"/>
              <a:gd name="connsiteX4" fmla="*/ 2776090 w 4585489"/>
              <a:gd name="connsiteY4" fmla="*/ 273220 h 2134701"/>
              <a:gd name="connsiteX5" fmla="*/ 4584141 w 4585489"/>
              <a:gd name="connsiteY5" fmla="*/ 74262 h 2134701"/>
              <a:gd name="connsiteX6" fmla="*/ 4533159 w 4585489"/>
              <a:gd name="connsiteY6" fmla="*/ 899761 h 2134701"/>
              <a:gd name="connsiteX7" fmla="*/ 4179819 w 4585489"/>
              <a:gd name="connsiteY7" fmla="*/ 2031597 h 2134701"/>
              <a:gd name="connsiteX8" fmla="*/ 4148625 w 4585489"/>
              <a:gd name="connsiteY8" fmla="*/ 2109969 h 2134701"/>
              <a:gd name="connsiteX9" fmla="*/ 491086 w 4585489"/>
              <a:gd name="connsiteY9" fmla="*/ 2109969 h 2134701"/>
              <a:gd name="connsiteX10" fmla="*/ 421453 w 4585489"/>
              <a:gd name="connsiteY10" fmla="*/ 2016959 h 2134701"/>
              <a:gd name="connsiteX11" fmla="*/ 51760 w 4585489"/>
              <a:gd name="connsiteY11" fmla="*/ 851387 h 2134701"/>
              <a:gd name="connsiteX12" fmla="*/ 43 w 4585489"/>
              <a:gd name="connsiteY12" fmla="*/ 0 h 2134701"/>
              <a:gd name="connsiteX13" fmla="*/ 1822988 w 4585489"/>
              <a:gd name="connsiteY13" fmla="*/ 273220 h 2134701"/>
              <a:gd name="connsiteX14" fmla="*/ 2293482 w 4585489"/>
              <a:gd name="connsiteY14" fmla="*/ 101288 h 2134701"/>
              <a:gd name="connsiteX15" fmla="*/ 2293707 w 4585489"/>
              <a:gd name="connsiteY15" fmla="*/ 96941 h 2134701"/>
              <a:gd name="connsiteX0" fmla="*/ 2293707 w 4585489"/>
              <a:gd name="connsiteY0" fmla="*/ 96941 h 2121826"/>
              <a:gd name="connsiteX1" fmla="*/ 2299541 w 4585489"/>
              <a:gd name="connsiteY1" fmla="*/ 99074 h 2121826"/>
              <a:gd name="connsiteX2" fmla="*/ 2305376 w 4585489"/>
              <a:gd name="connsiteY2" fmla="*/ 96941 h 2121826"/>
              <a:gd name="connsiteX3" fmla="*/ 2305600 w 4585489"/>
              <a:gd name="connsiteY3" fmla="*/ 101288 h 2121826"/>
              <a:gd name="connsiteX4" fmla="*/ 2776090 w 4585489"/>
              <a:gd name="connsiteY4" fmla="*/ 273220 h 2121826"/>
              <a:gd name="connsiteX5" fmla="*/ 4584141 w 4585489"/>
              <a:gd name="connsiteY5" fmla="*/ 74262 h 2121826"/>
              <a:gd name="connsiteX6" fmla="*/ 4533159 w 4585489"/>
              <a:gd name="connsiteY6" fmla="*/ 899761 h 2121826"/>
              <a:gd name="connsiteX7" fmla="*/ 4179819 w 4585489"/>
              <a:gd name="connsiteY7" fmla="*/ 2031597 h 2121826"/>
              <a:gd name="connsiteX8" fmla="*/ 4148625 w 4585489"/>
              <a:gd name="connsiteY8" fmla="*/ 2109969 h 2121826"/>
              <a:gd name="connsiteX9" fmla="*/ 491086 w 4585489"/>
              <a:gd name="connsiteY9" fmla="*/ 2109969 h 2121826"/>
              <a:gd name="connsiteX10" fmla="*/ 421453 w 4585489"/>
              <a:gd name="connsiteY10" fmla="*/ 2016959 h 2121826"/>
              <a:gd name="connsiteX11" fmla="*/ 51760 w 4585489"/>
              <a:gd name="connsiteY11" fmla="*/ 851387 h 2121826"/>
              <a:gd name="connsiteX12" fmla="*/ 43 w 4585489"/>
              <a:gd name="connsiteY12" fmla="*/ 0 h 2121826"/>
              <a:gd name="connsiteX13" fmla="*/ 1822988 w 4585489"/>
              <a:gd name="connsiteY13" fmla="*/ 273220 h 2121826"/>
              <a:gd name="connsiteX14" fmla="*/ 2293482 w 4585489"/>
              <a:gd name="connsiteY14" fmla="*/ 101288 h 2121826"/>
              <a:gd name="connsiteX15" fmla="*/ 2293707 w 4585489"/>
              <a:gd name="connsiteY15" fmla="*/ 96941 h 2121826"/>
              <a:gd name="connsiteX0" fmla="*/ 2293707 w 4585489"/>
              <a:gd name="connsiteY0" fmla="*/ 96941 h 2109969"/>
              <a:gd name="connsiteX1" fmla="*/ 2299541 w 4585489"/>
              <a:gd name="connsiteY1" fmla="*/ 99074 h 2109969"/>
              <a:gd name="connsiteX2" fmla="*/ 2305376 w 4585489"/>
              <a:gd name="connsiteY2" fmla="*/ 96941 h 2109969"/>
              <a:gd name="connsiteX3" fmla="*/ 2305600 w 4585489"/>
              <a:gd name="connsiteY3" fmla="*/ 101288 h 2109969"/>
              <a:gd name="connsiteX4" fmla="*/ 2776090 w 4585489"/>
              <a:gd name="connsiteY4" fmla="*/ 273220 h 2109969"/>
              <a:gd name="connsiteX5" fmla="*/ 4584141 w 4585489"/>
              <a:gd name="connsiteY5" fmla="*/ 74262 h 2109969"/>
              <a:gd name="connsiteX6" fmla="*/ 4533159 w 4585489"/>
              <a:gd name="connsiteY6" fmla="*/ 899761 h 2109969"/>
              <a:gd name="connsiteX7" fmla="*/ 4179819 w 4585489"/>
              <a:gd name="connsiteY7" fmla="*/ 2031597 h 2109969"/>
              <a:gd name="connsiteX8" fmla="*/ 4148625 w 4585489"/>
              <a:gd name="connsiteY8" fmla="*/ 2109969 h 2109969"/>
              <a:gd name="connsiteX9" fmla="*/ 491086 w 4585489"/>
              <a:gd name="connsiteY9" fmla="*/ 2109969 h 2109969"/>
              <a:gd name="connsiteX10" fmla="*/ 421453 w 4585489"/>
              <a:gd name="connsiteY10" fmla="*/ 2016959 h 2109969"/>
              <a:gd name="connsiteX11" fmla="*/ 51760 w 4585489"/>
              <a:gd name="connsiteY11" fmla="*/ 851387 h 2109969"/>
              <a:gd name="connsiteX12" fmla="*/ 43 w 4585489"/>
              <a:gd name="connsiteY12" fmla="*/ 0 h 2109969"/>
              <a:gd name="connsiteX13" fmla="*/ 1822988 w 4585489"/>
              <a:gd name="connsiteY13" fmla="*/ 273220 h 2109969"/>
              <a:gd name="connsiteX14" fmla="*/ 2293482 w 4585489"/>
              <a:gd name="connsiteY14" fmla="*/ 101288 h 2109969"/>
              <a:gd name="connsiteX15" fmla="*/ 2293707 w 4585489"/>
              <a:gd name="connsiteY15" fmla="*/ 96941 h 2109969"/>
              <a:gd name="connsiteX0" fmla="*/ 2293707 w 4585489"/>
              <a:gd name="connsiteY0" fmla="*/ 96941 h 2109969"/>
              <a:gd name="connsiteX1" fmla="*/ 2299541 w 4585489"/>
              <a:gd name="connsiteY1" fmla="*/ 99074 h 2109969"/>
              <a:gd name="connsiteX2" fmla="*/ 2305376 w 4585489"/>
              <a:gd name="connsiteY2" fmla="*/ 96941 h 2109969"/>
              <a:gd name="connsiteX3" fmla="*/ 2305600 w 4585489"/>
              <a:gd name="connsiteY3" fmla="*/ 101288 h 2109969"/>
              <a:gd name="connsiteX4" fmla="*/ 2776090 w 4585489"/>
              <a:gd name="connsiteY4" fmla="*/ 273220 h 2109969"/>
              <a:gd name="connsiteX5" fmla="*/ 4584141 w 4585489"/>
              <a:gd name="connsiteY5" fmla="*/ 74262 h 2109969"/>
              <a:gd name="connsiteX6" fmla="*/ 4533159 w 4585489"/>
              <a:gd name="connsiteY6" fmla="*/ 899761 h 2109969"/>
              <a:gd name="connsiteX7" fmla="*/ 4179819 w 4585489"/>
              <a:gd name="connsiteY7" fmla="*/ 2031597 h 2109969"/>
              <a:gd name="connsiteX8" fmla="*/ 4148625 w 4585489"/>
              <a:gd name="connsiteY8" fmla="*/ 2109969 h 2109969"/>
              <a:gd name="connsiteX9" fmla="*/ 491086 w 4585489"/>
              <a:gd name="connsiteY9" fmla="*/ 2109969 h 2109969"/>
              <a:gd name="connsiteX10" fmla="*/ 421453 w 4585489"/>
              <a:gd name="connsiteY10" fmla="*/ 2016959 h 2109969"/>
              <a:gd name="connsiteX11" fmla="*/ 51760 w 4585489"/>
              <a:gd name="connsiteY11" fmla="*/ 851387 h 2109969"/>
              <a:gd name="connsiteX12" fmla="*/ 43 w 4585489"/>
              <a:gd name="connsiteY12" fmla="*/ 0 h 2109969"/>
              <a:gd name="connsiteX13" fmla="*/ 1822988 w 4585489"/>
              <a:gd name="connsiteY13" fmla="*/ 273220 h 2109969"/>
              <a:gd name="connsiteX14" fmla="*/ 2293482 w 4585489"/>
              <a:gd name="connsiteY14" fmla="*/ 101288 h 2109969"/>
              <a:gd name="connsiteX15" fmla="*/ 2293707 w 4585489"/>
              <a:gd name="connsiteY15" fmla="*/ 96941 h 2109969"/>
              <a:gd name="connsiteX0" fmla="*/ 2293707 w 4585489"/>
              <a:gd name="connsiteY0" fmla="*/ 96941 h 2109969"/>
              <a:gd name="connsiteX1" fmla="*/ 2299541 w 4585489"/>
              <a:gd name="connsiteY1" fmla="*/ 99074 h 2109969"/>
              <a:gd name="connsiteX2" fmla="*/ 2305376 w 4585489"/>
              <a:gd name="connsiteY2" fmla="*/ 96941 h 2109969"/>
              <a:gd name="connsiteX3" fmla="*/ 2305600 w 4585489"/>
              <a:gd name="connsiteY3" fmla="*/ 101288 h 2109969"/>
              <a:gd name="connsiteX4" fmla="*/ 2776090 w 4585489"/>
              <a:gd name="connsiteY4" fmla="*/ 273220 h 2109969"/>
              <a:gd name="connsiteX5" fmla="*/ 4584141 w 4585489"/>
              <a:gd name="connsiteY5" fmla="*/ 74262 h 2109969"/>
              <a:gd name="connsiteX6" fmla="*/ 4533159 w 4585489"/>
              <a:gd name="connsiteY6" fmla="*/ 899761 h 2109969"/>
              <a:gd name="connsiteX7" fmla="*/ 4179819 w 4585489"/>
              <a:gd name="connsiteY7" fmla="*/ 2031597 h 2109969"/>
              <a:gd name="connsiteX8" fmla="*/ 4148625 w 4585489"/>
              <a:gd name="connsiteY8" fmla="*/ 2109969 h 2109969"/>
              <a:gd name="connsiteX9" fmla="*/ 491086 w 4585489"/>
              <a:gd name="connsiteY9" fmla="*/ 2109969 h 2109969"/>
              <a:gd name="connsiteX10" fmla="*/ 421453 w 4585489"/>
              <a:gd name="connsiteY10" fmla="*/ 2016959 h 2109969"/>
              <a:gd name="connsiteX11" fmla="*/ 51760 w 4585489"/>
              <a:gd name="connsiteY11" fmla="*/ 851387 h 2109969"/>
              <a:gd name="connsiteX12" fmla="*/ 43 w 4585489"/>
              <a:gd name="connsiteY12" fmla="*/ 0 h 2109969"/>
              <a:gd name="connsiteX13" fmla="*/ 1822988 w 4585489"/>
              <a:gd name="connsiteY13" fmla="*/ 273220 h 2109969"/>
              <a:gd name="connsiteX14" fmla="*/ 2293482 w 4585489"/>
              <a:gd name="connsiteY14" fmla="*/ 101288 h 2109969"/>
              <a:gd name="connsiteX15" fmla="*/ 2293707 w 4585489"/>
              <a:gd name="connsiteY15" fmla="*/ 96941 h 2109969"/>
              <a:gd name="connsiteX0" fmla="*/ 2293707 w 4585489"/>
              <a:gd name="connsiteY0" fmla="*/ 96941 h 2109969"/>
              <a:gd name="connsiteX1" fmla="*/ 2299541 w 4585489"/>
              <a:gd name="connsiteY1" fmla="*/ 99074 h 2109969"/>
              <a:gd name="connsiteX2" fmla="*/ 2305376 w 4585489"/>
              <a:gd name="connsiteY2" fmla="*/ 96941 h 2109969"/>
              <a:gd name="connsiteX3" fmla="*/ 2305600 w 4585489"/>
              <a:gd name="connsiteY3" fmla="*/ 101288 h 2109969"/>
              <a:gd name="connsiteX4" fmla="*/ 2776090 w 4585489"/>
              <a:gd name="connsiteY4" fmla="*/ 273220 h 2109969"/>
              <a:gd name="connsiteX5" fmla="*/ 4584141 w 4585489"/>
              <a:gd name="connsiteY5" fmla="*/ 74262 h 2109969"/>
              <a:gd name="connsiteX6" fmla="*/ 4533159 w 4585489"/>
              <a:gd name="connsiteY6" fmla="*/ 899761 h 2109969"/>
              <a:gd name="connsiteX7" fmla="*/ 4179819 w 4585489"/>
              <a:gd name="connsiteY7" fmla="*/ 2031597 h 2109969"/>
              <a:gd name="connsiteX8" fmla="*/ 4148625 w 4585489"/>
              <a:gd name="connsiteY8" fmla="*/ 2109969 h 2109969"/>
              <a:gd name="connsiteX9" fmla="*/ 491086 w 4585489"/>
              <a:gd name="connsiteY9" fmla="*/ 2109969 h 2109969"/>
              <a:gd name="connsiteX10" fmla="*/ 421453 w 4585489"/>
              <a:gd name="connsiteY10" fmla="*/ 2016959 h 2109969"/>
              <a:gd name="connsiteX11" fmla="*/ 51760 w 4585489"/>
              <a:gd name="connsiteY11" fmla="*/ 851387 h 2109969"/>
              <a:gd name="connsiteX12" fmla="*/ 43 w 4585489"/>
              <a:gd name="connsiteY12" fmla="*/ 0 h 2109969"/>
              <a:gd name="connsiteX13" fmla="*/ 1822988 w 4585489"/>
              <a:gd name="connsiteY13" fmla="*/ 273220 h 2109969"/>
              <a:gd name="connsiteX14" fmla="*/ 2293482 w 4585489"/>
              <a:gd name="connsiteY14" fmla="*/ 101288 h 2109969"/>
              <a:gd name="connsiteX15" fmla="*/ 2293707 w 4585489"/>
              <a:gd name="connsiteY15" fmla="*/ 96941 h 2109969"/>
              <a:gd name="connsiteX0" fmla="*/ 2293707 w 4585489"/>
              <a:gd name="connsiteY0" fmla="*/ 96941 h 2109969"/>
              <a:gd name="connsiteX1" fmla="*/ 2299541 w 4585489"/>
              <a:gd name="connsiteY1" fmla="*/ 99074 h 2109969"/>
              <a:gd name="connsiteX2" fmla="*/ 2305376 w 4585489"/>
              <a:gd name="connsiteY2" fmla="*/ 96941 h 2109969"/>
              <a:gd name="connsiteX3" fmla="*/ 2305600 w 4585489"/>
              <a:gd name="connsiteY3" fmla="*/ 101288 h 2109969"/>
              <a:gd name="connsiteX4" fmla="*/ 2776090 w 4585489"/>
              <a:gd name="connsiteY4" fmla="*/ 273220 h 2109969"/>
              <a:gd name="connsiteX5" fmla="*/ 4584141 w 4585489"/>
              <a:gd name="connsiteY5" fmla="*/ 74262 h 2109969"/>
              <a:gd name="connsiteX6" fmla="*/ 4533159 w 4585489"/>
              <a:gd name="connsiteY6" fmla="*/ 899761 h 2109969"/>
              <a:gd name="connsiteX7" fmla="*/ 4179819 w 4585489"/>
              <a:gd name="connsiteY7" fmla="*/ 2031597 h 2109969"/>
              <a:gd name="connsiteX8" fmla="*/ 4148625 w 4585489"/>
              <a:gd name="connsiteY8" fmla="*/ 2109969 h 2109969"/>
              <a:gd name="connsiteX9" fmla="*/ 491086 w 4585489"/>
              <a:gd name="connsiteY9" fmla="*/ 2109969 h 2109969"/>
              <a:gd name="connsiteX10" fmla="*/ 421453 w 4585489"/>
              <a:gd name="connsiteY10" fmla="*/ 2016959 h 2109969"/>
              <a:gd name="connsiteX11" fmla="*/ 51760 w 4585489"/>
              <a:gd name="connsiteY11" fmla="*/ 851387 h 2109969"/>
              <a:gd name="connsiteX12" fmla="*/ 43 w 4585489"/>
              <a:gd name="connsiteY12" fmla="*/ 0 h 2109969"/>
              <a:gd name="connsiteX13" fmla="*/ 1822988 w 4585489"/>
              <a:gd name="connsiteY13" fmla="*/ 273220 h 2109969"/>
              <a:gd name="connsiteX14" fmla="*/ 2293482 w 4585489"/>
              <a:gd name="connsiteY14" fmla="*/ 101288 h 2109969"/>
              <a:gd name="connsiteX15" fmla="*/ 2293707 w 4585489"/>
              <a:gd name="connsiteY15" fmla="*/ 96941 h 210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85489" h="2109969">
                <a:moveTo>
                  <a:pt x="2293707" y="96941"/>
                </a:moveTo>
                <a:lnTo>
                  <a:pt x="2299541" y="99074"/>
                </a:lnTo>
                <a:lnTo>
                  <a:pt x="2305376" y="96941"/>
                </a:lnTo>
                <a:cubicBezTo>
                  <a:pt x="2305449" y="98391"/>
                  <a:pt x="2305527" y="99838"/>
                  <a:pt x="2305600" y="101288"/>
                </a:cubicBezTo>
                <a:lnTo>
                  <a:pt x="2776090" y="273220"/>
                </a:lnTo>
                <a:cubicBezTo>
                  <a:pt x="3272622" y="390743"/>
                  <a:pt x="4114051" y="309304"/>
                  <a:pt x="4584141" y="74262"/>
                </a:cubicBezTo>
                <a:cubicBezTo>
                  <a:pt x="4590816" y="320168"/>
                  <a:pt x="4572543" y="640562"/>
                  <a:pt x="4533159" y="899761"/>
                </a:cubicBezTo>
                <a:cubicBezTo>
                  <a:pt x="4459173" y="1324954"/>
                  <a:pt x="4355276" y="1710267"/>
                  <a:pt x="4179819" y="2031597"/>
                </a:cubicBezTo>
                <a:lnTo>
                  <a:pt x="4148625" y="2109969"/>
                </a:lnTo>
                <a:lnTo>
                  <a:pt x="491086" y="2109969"/>
                </a:lnTo>
                <a:cubicBezTo>
                  <a:pt x="462627" y="2066549"/>
                  <a:pt x="464735" y="2099711"/>
                  <a:pt x="421453" y="2016959"/>
                </a:cubicBezTo>
                <a:cubicBezTo>
                  <a:pt x="316910" y="1817079"/>
                  <a:pt x="124121" y="1327274"/>
                  <a:pt x="51760" y="851387"/>
                </a:cubicBezTo>
                <a:cubicBezTo>
                  <a:pt x="4229" y="506589"/>
                  <a:pt x="-535" y="285957"/>
                  <a:pt x="43" y="0"/>
                </a:cubicBezTo>
                <a:cubicBezTo>
                  <a:pt x="470133" y="235042"/>
                  <a:pt x="1326457" y="390743"/>
                  <a:pt x="1822988" y="273220"/>
                </a:cubicBezTo>
                <a:lnTo>
                  <a:pt x="2293482" y="101288"/>
                </a:lnTo>
                <a:cubicBezTo>
                  <a:pt x="2293556" y="99838"/>
                  <a:pt x="2293633" y="98391"/>
                  <a:pt x="2293707" y="96941"/>
                </a:cubicBezTo>
                <a:close/>
              </a:path>
            </a:pathLst>
          </a:custGeom>
          <a:noFill/>
          <a:ln w="22225" cap="rnd">
            <a:solidFill>
              <a:srgbClr val="00BCF2"/>
            </a:solidFill>
            <a:prstDash val="sysDash"/>
            <a:rou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3C20E2A-4281-4FD1-9C84-05F2C68D1235}"/>
              </a:ext>
            </a:extLst>
          </p:cNvPr>
          <p:cNvSpPr txBox="1"/>
          <p:nvPr/>
        </p:nvSpPr>
        <p:spPr>
          <a:xfrm flipH="1">
            <a:off x="6671401" y="1166296"/>
            <a:ext cx="221942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</a:rPr>
              <a:t>Unique Intelligence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B6FEA5D-E925-4635-928A-4E321EFE4AF9}"/>
              </a:ext>
            </a:extLst>
          </p:cNvPr>
          <p:cNvSpPr/>
          <p:nvPr/>
        </p:nvSpPr>
        <p:spPr bwMode="auto">
          <a:xfrm>
            <a:off x="7386583" y="1471908"/>
            <a:ext cx="782150" cy="78215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8E41F478-20DF-4C58-A582-28861CDC4C7E}"/>
              </a:ext>
            </a:extLst>
          </p:cNvPr>
          <p:cNvSpPr/>
          <p:nvPr/>
        </p:nvSpPr>
        <p:spPr>
          <a:xfrm>
            <a:off x="5584577" y="1741100"/>
            <a:ext cx="2394901" cy="1918744"/>
          </a:xfrm>
          <a:custGeom>
            <a:avLst/>
            <a:gdLst>
              <a:gd name="connsiteX0" fmla="*/ 2051127 w 2242676"/>
              <a:gd name="connsiteY0" fmla="*/ 0 h 1949179"/>
              <a:gd name="connsiteX1" fmla="*/ 2051127 w 2242676"/>
              <a:gd name="connsiteY1" fmla="*/ 228547 h 1949179"/>
              <a:gd name="connsiteX2" fmla="*/ 2046898 w 2242676"/>
              <a:gd name="connsiteY2" fmla="*/ 228121 h 1949179"/>
              <a:gd name="connsiteX3" fmla="*/ 1859578 w 2242676"/>
              <a:gd name="connsiteY3" fmla="*/ 415441 h 1949179"/>
              <a:gd name="connsiteX4" fmla="*/ 2046898 w 2242676"/>
              <a:gd name="connsiteY4" fmla="*/ 602761 h 1949179"/>
              <a:gd name="connsiteX5" fmla="*/ 2051127 w 2242676"/>
              <a:gd name="connsiteY5" fmla="*/ 602335 h 1949179"/>
              <a:gd name="connsiteX6" fmla="*/ 2051127 w 2242676"/>
              <a:gd name="connsiteY6" fmla="*/ 796688 h 1949179"/>
              <a:gd name="connsiteX7" fmla="*/ 2089730 w 2242676"/>
              <a:gd name="connsiteY7" fmla="*/ 800580 h 1949179"/>
              <a:gd name="connsiteX8" fmla="*/ 2242676 w 2242676"/>
              <a:gd name="connsiteY8" fmla="*/ 988238 h 1949179"/>
              <a:gd name="connsiteX9" fmla="*/ 2089730 w 2242676"/>
              <a:gd name="connsiteY9" fmla="*/ 1175897 h 1949179"/>
              <a:gd name="connsiteX10" fmla="*/ 2051127 w 2242676"/>
              <a:gd name="connsiteY10" fmla="*/ 1179788 h 1949179"/>
              <a:gd name="connsiteX11" fmla="*/ 2051127 w 2242676"/>
              <a:gd name="connsiteY11" fmla="*/ 1400529 h 1949179"/>
              <a:gd name="connsiteX12" fmla="*/ 2046899 w 2242676"/>
              <a:gd name="connsiteY12" fmla="*/ 1400103 h 1949179"/>
              <a:gd name="connsiteX13" fmla="*/ 1859579 w 2242676"/>
              <a:gd name="connsiteY13" fmla="*/ 1587423 h 1949179"/>
              <a:gd name="connsiteX14" fmla="*/ 2046899 w 2242676"/>
              <a:gd name="connsiteY14" fmla="*/ 1774743 h 1949179"/>
              <a:gd name="connsiteX15" fmla="*/ 2051127 w 2242676"/>
              <a:gd name="connsiteY15" fmla="*/ 1774317 h 1949179"/>
              <a:gd name="connsiteX16" fmla="*/ 2051127 w 2242676"/>
              <a:gd name="connsiteY16" fmla="*/ 1949179 h 1949179"/>
              <a:gd name="connsiteX17" fmla="*/ 217128 w 2242676"/>
              <a:gd name="connsiteY17" fmla="*/ 1949179 h 1949179"/>
              <a:gd name="connsiteX18" fmla="*/ 213763 w 2242676"/>
              <a:gd name="connsiteY18" fmla="*/ 1941076 h 1949179"/>
              <a:gd name="connsiteX19" fmla="*/ 1434 w 2242676"/>
              <a:gd name="connsiteY19" fmla="*/ 789072 h 1949179"/>
              <a:gd name="connsiteX20" fmla="*/ 0 w 2242676"/>
              <a:gd name="connsiteY20" fmla="*/ 31812 h 1949179"/>
              <a:gd name="connsiteX21" fmla="*/ 1569330 w 2242676"/>
              <a:gd name="connsiteY21" fmla="*/ 171426 h 1949179"/>
              <a:gd name="connsiteX22" fmla="*/ 1999359 w 2242676"/>
              <a:gd name="connsiteY22" fmla="*/ 14281 h 1949179"/>
              <a:gd name="connsiteX0" fmla="*/ 2118719 w 2310268"/>
              <a:gd name="connsiteY0" fmla="*/ 0 h 1949179"/>
              <a:gd name="connsiteX1" fmla="*/ 2118719 w 2310268"/>
              <a:gd name="connsiteY1" fmla="*/ 228547 h 1949179"/>
              <a:gd name="connsiteX2" fmla="*/ 2114490 w 2310268"/>
              <a:gd name="connsiteY2" fmla="*/ 228121 h 1949179"/>
              <a:gd name="connsiteX3" fmla="*/ 1927170 w 2310268"/>
              <a:gd name="connsiteY3" fmla="*/ 415441 h 1949179"/>
              <a:gd name="connsiteX4" fmla="*/ 2114490 w 2310268"/>
              <a:gd name="connsiteY4" fmla="*/ 602761 h 1949179"/>
              <a:gd name="connsiteX5" fmla="*/ 2118719 w 2310268"/>
              <a:gd name="connsiteY5" fmla="*/ 602335 h 1949179"/>
              <a:gd name="connsiteX6" fmla="*/ 2118719 w 2310268"/>
              <a:gd name="connsiteY6" fmla="*/ 796688 h 1949179"/>
              <a:gd name="connsiteX7" fmla="*/ 2157322 w 2310268"/>
              <a:gd name="connsiteY7" fmla="*/ 800580 h 1949179"/>
              <a:gd name="connsiteX8" fmla="*/ 2310268 w 2310268"/>
              <a:gd name="connsiteY8" fmla="*/ 988238 h 1949179"/>
              <a:gd name="connsiteX9" fmla="*/ 2157322 w 2310268"/>
              <a:gd name="connsiteY9" fmla="*/ 1175897 h 1949179"/>
              <a:gd name="connsiteX10" fmla="*/ 2118719 w 2310268"/>
              <a:gd name="connsiteY10" fmla="*/ 1179788 h 1949179"/>
              <a:gd name="connsiteX11" fmla="*/ 2118719 w 2310268"/>
              <a:gd name="connsiteY11" fmla="*/ 1400529 h 1949179"/>
              <a:gd name="connsiteX12" fmla="*/ 2114491 w 2310268"/>
              <a:gd name="connsiteY12" fmla="*/ 1400103 h 1949179"/>
              <a:gd name="connsiteX13" fmla="*/ 1927171 w 2310268"/>
              <a:gd name="connsiteY13" fmla="*/ 1587423 h 1949179"/>
              <a:gd name="connsiteX14" fmla="*/ 2114491 w 2310268"/>
              <a:gd name="connsiteY14" fmla="*/ 1774743 h 1949179"/>
              <a:gd name="connsiteX15" fmla="*/ 2118719 w 2310268"/>
              <a:gd name="connsiteY15" fmla="*/ 1774317 h 1949179"/>
              <a:gd name="connsiteX16" fmla="*/ 2118719 w 2310268"/>
              <a:gd name="connsiteY16" fmla="*/ 1949179 h 1949179"/>
              <a:gd name="connsiteX17" fmla="*/ 284720 w 2310268"/>
              <a:gd name="connsiteY17" fmla="*/ 1949179 h 1949179"/>
              <a:gd name="connsiteX18" fmla="*/ 281355 w 2310268"/>
              <a:gd name="connsiteY18" fmla="*/ 1941076 h 1949179"/>
              <a:gd name="connsiteX19" fmla="*/ 0 w 2310268"/>
              <a:gd name="connsiteY19" fmla="*/ 779211 h 1949179"/>
              <a:gd name="connsiteX20" fmla="*/ 67592 w 2310268"/>
              <a:gd name="connsiteY20" fmla="*/ 31812 h 1949179"/>
              <a:gd name="connsiteX21" fmla="*/ 1636922 w 2310268"/>
              <a:gd name="connsiteY21" fmla="*/ 171426 h 1949179"/>
              <a:gd name="connsiteX22" fmla="*/ 2066951 w 2310268"/>
              <a:gd name="connsiteY22" fmla="*/ 14281 h 1949179"/>
              <a:gd name="connsiteX23" fmla="*/ 2118719 w 2310268"/>
              <a:gd name="connsiteY23" fmla="*/ 0 h 1949179"/>
              <a:gd name="connsiteX0" fmla="*/ 2189179 w 2380728"/>
              <a:gd name="connsiteY0" fmla="*/ 27353 h 1976532"/>
              <a:gd name="connsiteX1" fmla="*/ 2189179 w 2380728"/>
              <a:gd name="connsiteY1" fmla="*/ 255900 h 1976532"/>
              <a:gd name="connsiteX2" fmla="*/ 2184950 w 2380728"/>
              <a:gd name="connsiteY2" fmla="*/ 255474 h 1976532"/>
              <a:gd name="connsiteX3" fmla="*/ 1997630 w 2380728"/>
              <a:gd name="connsiteY3" fmla="*/ 442794 h 1976532"/>
              <a:gd name="connsiteX4" fmla="*/ 2184950 w 2380728"/>
              <a:gd name="connsiteY4" fmla="*/ 630114 h 1976532"/>
              <a:gd name="connsiteX5" fmla="*/ 2189179 w 2380728"/>
              <a:gd name="connsiteY5" fmla="*/ 629688 h 1976532"/>
              <a:gd name="connsiteX6" fmla="*/ 2189179 w 2380728"/>
              <a:gd name="connsiteY6" fmla="*/ 824041 h 1976532"/>
              <a:gd name="connsiteX7" fmla="*/ 2227782 w 2380728"/>
              <a:gd name="connsiteY7" fmla="*/ 827933 h 1976532"/>
              <a:gd name="connsiteX8" fmla="*/ 2380728 w 2380728"/>
              <a:gd name="connsiteY8" fmla="*/ 1015591 h 1976532"/>
              <a:gd name="connsiteX9" fmla="*/ 2227782 w 2380728"/>
              <a:gd name="connsiteY9" fmla="*/ 1203250 h 1976532"/>
              <a:gd name="connsiteX10" fmla="*/ 2189179 w 2380728"/>
              <a:gd name="connsiteY10" fmla="*/ 1207141 h 1976532"/>
              <a:gd name="connsiteX11" fmla="*/ 2189179 w 2380728"/>
              <a:gd name="connsiteY11" fmla="*/ 1427882 h 1976532"/>
              <a:gd name="connsiteX12" fmla="*/ 2184951 w 2380728"/>
              <a:gd name="connsiteY12" fmla="*/ 1427456 h 1976532"/>
              <a:gd name="connsiteX13" fmla="*/ 1997631 w 2380728"/>
              <a:gd name="connsiteY13" fmla="*/ 1614776 h 1976532"/>
              <a:gd name="connsiteX14" fmla="*/ 2184951 w 2380728"/>
              <a:gd name="connsiteY14" fmla="*/ 1802096 h 1976532"/>
              <a:gd name="connsiteX15" fmla="*/ 2189179 w 2380728"/>
              <a:gd name="connsiteY15" fmla="*/ 1801670 h 1976532"/>
              <a:gd name="connsiteX16" fmla="*/ 2189179 w 2380728"/>
              <a:gd name="connsiteY16" fmla="*/ 1976532 h 1976532"/>
              <a:gd name="connsiteX17" fmla="*/ 355180 w 2380728"/>
              <a:gd name="connsiteY17" fmla="*/ 1976532 h 1976532"/>
              <a:gd name="connsiteX18" fmla="*/ 351815 w 2380728"/>
              <a:gd name="connsiteY18" fmla="*/ 1968429 h 1976532"/>
              <a:gd name="connsiteX19" fmla="*/ 70460 w 2380728"/>
              <a:gd name="connsiteY19" fmla="*/ 806564 h 1976532"/>
              <a:gd name="connsiteX20" fmla="*/ 0 w 2380728"/>
              <a:gd name="connsiteY20" fmla="*/ 0 h 1976532"/>
              <a:gd name="connsiteX21" fmla="*/ 1707382 w 2380728"/>
              <a:gd name="connsiteY21" fmla="*/ 198779 h 1976532"/>
              <a:gd name="connsiteX22" fmla="*/ 2137411 w 2380728"/>
              <a:gd name="connsiteY22" fmla="*/ 41634 h 1976532"/>
              <a:gd name="connsiteX23" fmla="*/ 2189179 w 2380728"/>
              <a:gd name="connsiteY23" fmla="*/ 27353 h 1976532"/>
              <a:gd name="connsiteX0" fmla="*/ 2191706 w 2383255"/>
              <a:gd name="connsiteY0" fmla="*/ 27353 h 1976532"/>
              <a:gd name="connsiteX1" fmla="*/ 2191706 w 2383255"/>
              <a:gd name="connsiteY1" fmla="*/ 255900 h 1976532"/>
              <a:gd name="connsiteX2" fmla="*/ 2187477 w 2383255"/>
              <a:gd name="connsiteY2" fmla="*/ 255474 h 1976532"/>
              <a:gd name="connsiteX3" fmla="*/ 2000157 w 2383255"/>
              <a:gd name="connsiteY3" fmla="*/ 442794 h 1976532"/>
              <a:gd name="connsiteX4" fmla="*/ 2187477 w 2383255"/>
              <a:gd name="connsiteY4" fmla="*/ 630114 h 1976532"/>
              <a:gd name="connsiteX5" fmla="*/ 2191706 w 2383255"/>
              <a:gd name="connsiteY5" fmla="*/ 629688 h 1976532"/>
              <a:gd name="connsiteX6" fmla="*/ 2191706 w 2383255"/>
              <a:gd name="connsiteY6" fmla="*/ 824041 h 1976532"/>
              <a:gd name="connsiteX7" fmla="*/ 2230309 w 2383255"/>
              <a:gd name="connsiteY7" fmla="*/ 827933 h 1976532"/>
              <a:gd name="connsiteX8" fmla="*/ 2383255 w 2383255"/>
              <a:gd name="connsiteY8" fmla="*/ 1015591 h 1976532"/>
              <a:gd name="connsiteX9" fmla="*/ 2230309 w 2383255"/>
              <a:gd name="connsiteY9" fmla="*/ 1203250 h 1976532"/>
              <a:gd name="connsiteX10" fmla="*/ 2191706 w 2383255"/>
              <a:gd name="connsiteY10" fmla="*/ 1207141 h 1976532"/>
              <a:gd name="connsiteX11" fmla="*/ 2191706 w 2383255"/>
              <a:gd name="connsiteY11" fmla="*/ 1427882 h 1976532"/>
              <a:gd name="connsiteX12" fmla="*/ 2187478 w 2383255"/>
              <a:gd name="connsiteY12" fmla="*/ 1427456 h 1976532"/>
              <a:gd name="connsiteX13" fmla="*/ 2000158 w 2383255"/>
              <a:gd name="connsiteY13" fmla="*/ 1614776 h 1976532"/>
              <a:gd name="connsiteX14" fmla="*/ 2187478 w 2383255"/>
              <a:gd name="connsiteY14" fmla="*/ 1802096 h 1976532"/>
              <a:gd name="connsiteX15" fmla="*/ 2191706 w 2383255"/>
              <a:gd name="connsiteY15" fmla="*/ 1801670 h 1976532"/>
              <a:gd name="connsiteX16" fmla="*/ 2191706 w 2383255"/>
              <a:gd name="connsiteY16" fmla="*/ 1976532 h 1976532"/>
              <a:gd name="connsiteX17" fmla="*/ 357707 w 2383255"/>
              <a:gd name="connsiteY17" fmla="*/ 1976532 h 1976532"/>
              <a:gd name="connsiteX18" fmla="*/ 354342 w 2383255"/>
              <a:gd name="connsiteY18" fmla="*/ 1968429 h 1976532"/>
              <a:gd name="connsiteX19" fmla="*/ 43404 w 2383255"/>
              <a:gd name="connsiteY19" fmla="*/ 855869 h 1976532"/>
              <a:gd name="connsiteX20" fmla="*/ 2527 w 2383255"/>
              <a:gd name="connsiteY20" fmla="*/ 0 h 1976532"/>
              <a:gd name="connsiteX21" fmla="*/ 1709909 w 2383255"/>
              <a:gd name="connsiteY21" fmla="*/ 198779 h 1976532"/>
              <a:gd name="connsiteX22" fmla="*/ 2139938 w 2383255"/>
              <a:gd name="connsiteY22" fmla="*/ 41634 h 1976532"/>
              <a:gd name="connsiteX23" fmla="*/ 2191706 w 2383255"/>
              <a:gd name="connsiteY23" fmla="*/ 27353 h 1976532"/>
              <a:gd name="connsiteX0" fmla="*/ 2200978 w 2392527"/>
              <a:gd name="connsiteY0" fmla="*/ 27353 h 1976532"/>
              <a:gd name="connsiteX1" fmla="*/ 2200978 w 2392527"/>
              <a:gd name="connsiteY1" fmla="*/ 255900 h 1976532"/>
              <a:gd name="connsiteX2" fmla="*/ 2196749 w 2392527"/>
              <a:gd name="connsiteY2" fmla="*/ 255474 h 1976532"/>
              <a:gd name="connsiteX3" fmla="*/ 2009429 w 2392527"/>
              <a:gd name="connsiteY3" fmla="*/ 442794 h 1976532"/>
              <a:gd name="connsiteX4" fmla="*/ 2196749 w 2392527"/>
              <a:gd name="connsiteY4" fmla="*/ 630114 h 1976532"/>
              <a:gd name="connsiteX5" fmla="*/ 2200978 w 2392527"/>
              <a:gd name="connsiteY5" fmla="*/ 629688 h 1976532"/>
              <a:gd name="connsiteX6" fmla="*/ 2200978 w 2392527"/>
              <a:gd name="connsiteY6" fmla="*/ 824041 h 1976532"/>
              <a:gd name="connsiteX7" fmla="*/ 2239581 w 2392527"/>
              <a:gd name="connsiteY7" fmla="*/ 827933 h 1976532"/>
              <a:gd name="connsiteX8" fmla="*/ 2392527 w 2392527"/>
              <a:gd name="connsiteY8" fmla="*/ 1015591 h 1976532"/>
              <a:gd name="connsiteX9" fmla="*/ 2239581 w 2392527"/>
              <a:gd name="connsiteY9" fmla="*/ 1203250 h 1976532"/>
              <a:gd name="connsiteX10" fmla="*/ 2200978 w 2392527"/>
              <a:gd name="connsiteY10" fmla="*/ 1207141 h 1976532"/>
              <a:gd name="connsiteX11" fmla="*/ 2200978 w 2392527"/>
              <a:gd name="connsiteY11" fmla="*/ 1427882 h 1976532"/>
              <a:gd name="connsiteX12" fmla="*/ 2196750 w 2392527"/>
              <a:gd name="connsiteY12" fmla="*/ 1427456 h 1976532"/>
              <a:gd name="connsiteX13" fmla="*/ 2009430 w 2392527"/>
              <a:gd name="connsiteY13" fmla="*/ 1614776 h 1976532"/>
              <a:gd name="connsiteX14" fmla="*/ 2196750 w 2392527"/>
              <a:gd name="connsiteY14" fmla="*/ 1802096 h 1976532"/>
              <a:gd name="connsiteX15" fmla="*/ 2200978 w 2392527"/>
              <a:gd name="connsiteY15" fmla="*/ 1801670 h 1976532"/>
              <a:gd name="connsiteX16" fmla="*/ 2200978 w 2392527"/>
              <a:gd name="connsiteY16" fmla="*/ 1976532 h 1976532"/>
              <a:gd name="connsiteX17" fmla="*/ 366979 w 2392527"/>
              <a:gd name="connsiteY17" fmla="*/ 1976532 h 1976532"/>
              <a:gd name="connsiteX18" fmla="*/ 363614 w 2392527"/>
              <a:gd name="connsiteY18" fmla="*/ 1968429 h 1976532"/>
              <a:gd name="connsiteX19" fmla="*/ 32955 w 2392527"/>
              <a:gd name="connsiteY19" fmla="*/ 895312 h 1976532"/>
              <a:gd name="connsiteX20" fmla="*/ 11799 w 2392527"/>
              <a:gd name="connsiteY20" fmla="*/ 0 h 1976532"/>
              <a:gd name="connsiteX21" fmla="*/ 1719181 w 2392527"/>
              <a:gd name="connsiteY21" fmla="*/ 198779 h 1976532"/>
              <a:gd name="connsiteX22" fmla="*/ 2149210 w 2392527"/>
              <a:gd name="connsiteY22" fmla="*/ 41634 h 1976532"/>
              <a:gd name="connsiteX23" fmla="*/ 2200978 w 2392527"/>
              <a:gd name="connsiteY23" fmla="*/ 27353 h 1976532"/>
              <a:gd name="connsiteX0" fmla="*/ 2212347 w 2403896"/>
              <a:gd name="connsiteY0" fmla="*/ 17492 h 1966671"/>
              <a:gd name="connsiteX1" fmla="*/ 2212347 w 2403896"/>
              <a:gd name="connsiteY1" fmla="*/ 246039 h 1966671"/>
              <a:gd name="connsiteX2" fmla="*/ 2208118 w 2403896"/>
              <a:gd name="connsiteY2" fmla="*/ 245613 h 1966671"/>
              <a:gd name="connsiteX3" fmla="*/ 2020798 w 2403896"/>
              <a:gd name="connsiteY3" fmla="*/ 432933 h 1966671"/>
              <a:gd name="connsiteX4" fmla="*/ 2208118 w 2403896"/>
              <a:gd name="connsiteY4" fmla="*/ 620253 h 1966671"/>
              <a:gd name="connsiteX5" fmla="*/ 2212347 w 2403896"/>
              <a:gd name="connsiteY5" fmla="*/ 619827 h 1966671"/>
              <a:gd name="connsiteX6" fmla="*/ 2212347 w 2403896"/>
              <a:gd name="connsiteY6" fmla="*/ 814180 h 1966671"/>
              <a:gd name="connsiteX7" fmla="*/ 2250950 w 2403896"/>
              <a:gd name="connsiteY7" fmla="*/ 818072 h 1966671"/>
              <a:gd name="connsiteX8" fmla="*/ 2403896 w 2403896"/>
              <a:gd name="connsiteY8" fmla="*/ 1005730 h 1966671"/>
              <a:gd name="connsiteX9" fmla="*/ 2250950 w 2403896"/>
              <a:gd name="connsiteY9" fmla="*/ 1193389 h 1966671"/>
              <a:gd name="connsiteX10" fmla="*/ 2212347 w 2403896"/>
              <a:gd name="connsiteY10" fmla="*/ 1197280 h 1966671"/>
              <a:gd name="connsiteX11" fmla="*/ 2212347 w 2403896"/>
              <a:gd name="connsiteY11" fmla="*/ 1418021 h 1966671"/>
              <a:gd name="connsiteX12" fmla="*/ 2208119 w 2403896"/>
              <a:gd name="connsiteY12" fmla="*/ 1417595 h 1966671"/>
              <a:gd name="connsiteX13" fmla="*/ 2020799 w 2403896"/>
              <a:gd name="connsiteY13" fmla="*/ 1604915 h 1966671"/>
              <a:gd name="connsiteX14" fmla="*/ 2208119 w 2403896"/>
              <a:gd name="connsiteY14" fmla="*/ 1792235 h 1966671"/>
              <a:gd name="connsiteX15" fmla="*/ 2212347 w 2403896"/>
              <a:gd name="connsiteY15" fmla="*/ 1791809 h 1966671"/>
              <a:gd name="connsiteX16" fmla="*/ 2212347 w 2403896"/>
              <a:gd name="connsiteY16" fmla="*/ 1966671 h 1966671"/>
              <a:gd name="connsiteX17" fmla="*/ 378348 w 2403896"/>
              <a:gd name="connsiteY17" fmla="*/ 1966671 h 1966671"/>
              <a:gd name="connsiteX18" fmla="*/ 374983 w 2403896"/>
              <a:gd name="connsiteY18" fmla="*/ 1958568 h 1966671"/>
              <a:gd name="connsiteX19" fmla="*/ 44324 w 2403896"/>
              <a:gd name="connsiteY19" fmla="*/ 885451 h 1966671"/>
              <a:gd name="connsiteX20" fmla="*/ 3446 w 2403896"/>
              <a:gd name="connsiteY20" fmla="*/ 0 h 1966671"/>
              <a:gd name="connsiteX21" fmla="*/ 1730550 w 2403896"/>
              <a:gd name="connsiteY21" fmla="*/ 188918 h 1966671"/>
              <a:gd name="connsiteX22" fmla="*/ 2160579 w 2403896"/>
              <a:gd name="connsiteY22" fmla="*/ 31773 h 1966671"/>
              <a:gd name="connsiteX23" fmla="*/ 2212347 w 2403896"/>
              <a:gd name="connsiteY23" fmla="*/ 17492 h 1966671"/>
              <a:gd name="connsiteX0" fmla="*/ 2213489 w 2405038"/>
              <a:gd name="connsiteY0" fmla="*/ 17492 h 1966671"/>
              <a:gd name="connsiteX1" fmla="*/ 2213489 w 2405038"/>
              <a:gd name="connsiteY1" fmla="*/ 246039 h 1966671"/>
              <a:gd name="connsiteX2" fmla="*/ 2209260 w 2405038"/>
              <a:gd name="connsiteY2" fmla="*/ 245613 h 1966671"/>
              <a:gd name="connsiteX3" fmla="*/ 2021940 w 2405038"/>
              <a:gd name="connsiteY3" fmla="*/ 432933 h 1966671"/>
              <a:gd name="connsiteX4" fmla="*/ 2209260 w 2405038"/>
              <a:gd name="connsiteY4" fmla="*/ 620253 h 1966671"/>
              <a:gd name="connsiteX5" fmla="*/ 2213489 w 2405038"/>
              <a:gd name="connsiteY5" fmla="*/ 619827 h 1966671"/>
              <a:gd name="connsiteX6" fmla="*/ 2213489 w 2405038"/>
              <a:gd name="connsiteY6" fmla="*/ 814180 h 1966671"/>
              <a:gd name="connsiteX7" fmla="*/ 2252092 w 2405038"/>
              <a:gd name="connsiteY7" fmla="*/ 818072 h 1966671"/>
              <a:gd name="connsiteX8" fmla="*/ 2405038 w 2405038"/>
              <a:gd name="connsiteY8" fmla="*/ 1005730 h 1966671"/>
              <a:gd name="connsiteX9" fmla="*/ 2252092 w 2405038"/>
              <a:gd name="connsiteY9" fmla="*/ 1193389 h 1966671"/>
              <a:gd name="connsiteX10" fmla="*/ 2213489 w 2405038"/>
              <a:gd name="connsiteY10" fmla="*/ 1197280 h 1966671"/>
              <a:gd name="connsiteX11" fmla="*/ 2213489 w 2405038"/>
              <a:gd name="connsiteY11" fmla="*/ 1418021 h 1966671"/>
              <a:gd name="connsiteX12" fmla="*/ 2209261 w 2405038"/>
              <a:gd name="connsiteY12" fmla="*/ 1417595 h 1966671"/>
              <a:gd name="connsiteX13" fmla="*/ 2021941 w 2405038"/>
              <a:gd name="connsiteY13" fmla="*/ 1604915 h 1966671"/>
              <a:gd name="connsiteX14" fmla="*/ 2209261 w 2405038"/>
              <a:gd name="connsiteY14" fmla="*/ 1792235 h 1966671"/>
              <a:gd name="connsiteX15" fmla="*/ 2213489 w 2405038"/>
              <a:gd name="connsiteY15" fmla="*/ 1791809 h 1966671"/>
              <a:gd name="connsiteX16" fmla="*/ 2213489 w 2405038"/>
              <a:gd name="connsiteY16" fmla="*/ 1966671 h 1966671"/>
              <a:gd name="connsiteX17" fmla="*/ 379490 w 2405038"/>
              <a:gd name="connsiteY17" fmla="*/ 1966671 h 1966671"/>
              <a:gd name="connsiteX18" fmla="*/ 376125 w 2405038"/>
              <a:gd name="connsiteY18" fmla="*/ 1958568 h 1966671"/>
              <a:gd name="connsiteX19" fmla="*/ 45466 w 2405038"/>
              <a:gd name="connsiteY19" fmla="*/ 885451 h 1966671"/>
              <a:gd name="connsiteX20" fmla="*/ 4588 w 2405038"/>
              <a:gd name="connsiteY20" fmla="*/ 0 h 1966671"/>
              <a:gd name="connsiteX21" fmla="*/ 1731692 w 2405038"/>
              <a:gd name="connsiteY21" fmla="*/ 188918 h 1966671"/>
              <a:gd name="connsiteX22" fmla="*/ 2161721 w 2405038"/>
              <a:gd name="connsiteY22" fmla="*/ 31773 h 1966671"/>
              <a:gd name="connsiteX23" fmla="*/ 2213489 w 2405038"/>
              <a:gd name="connsiteY23" fmla="*/ 17492 h 1966671"/>
              <a:gd name="connsiteX0" fmla="*/ 2234975 w 2426524"/>
              <a:gd name="connsiteY0" fmla="*/ 17492 h 1966671"/>
              <a:gd name="connsiteX1" fmla="*/ 2234975 w 2426524"/>
              <a:gd name="connsiteY1" fmla="*/ 246039 h 1966671"/>
              <a:gd name="connsiteX2" fmla="*/ 2230746 w 2426524"/>
              <a:gd name="connsiteY2" fmla="*/ 245613 h 1966671"/>
              <a:gd name="connsiteX3" fmla="*/ 2043426 w 2426524"/>
              <a:gd name="connsiteY3" fmla="*/ 432933 h 1966671"/>
              <a:gd name="connsiteX4" fmla="*/ 2230746 w 2426524"/>
              <a:gd name="connsiteY4" fmla="*/ 620253 h 1966671"/>
              <a:gd name="connsiteX5" fmla="*/ 2234975 w 2426524"/>
              <a:gd name="connsiteY5" fmla="*/ 619827 h 1966671"/>
              <a:gd name="connsiteX6" fmla="*/ 2234975 w 2426524"/>
              <a:gd name="connsiteY6" fmla="*/ 814180 h 1966671"/>
              <a:gd name="connsiteX7" fmla="*/ 2273578 w 2426524"/>
              <a:gd name="connsiteY7" fmla="*/ 818072 h 1966671"/>
              <a:gd name="connsiteX8" fmla="*/ 2426524 w 2426524"/>
              <a:gd name="connsiteY8" fmla="*/ 1005730 h 1966671"/>
              <a:gd name="connsiteX9" fmla="*/ 2273578 w 2426524"/>
              <a:gd name="connsiteY9" fmla="*/ 1193389 h 1966671"/>
              <a:gd name="connsiteX10" fmla="*/ 2234975 w 2426524"/>
              <a:gd name="connsiteY10" fmla="*/ 1197280 h 1966671"/>
              <a:gd name="connsiteX11" fmla="*/ 2234975 w 2426524"/>
              <a:gd name="connsiteY11" fmla="*/ 1418021 h 1966671"/>
              <a:gd name="connsiteX12" fmla="*/ 2230747 w 2426524"/>
              <a:gd name="connsiteY12" fmla="*/ 1417595 h 1966671"/>
              <a:gd name="connsiteX13" fmla="*/ 2043427 w 2426524"/>
              <a:gd name="connsiteY13" fmla="*/ 1604915 h 1966671"/>
              <a:gd name="connsiteX14" fmla="*/ 2230747 w 2426524"/>
              <a:gd name="connsiteY14" fmla="*/ 1792235 h 1966671"/>
              <a:gd name="connsiteX15" fmla="*/ 2234975 w 2426524"/>
              <a:gd name="connsiteY15" fmla="*/ 1791809 h 1966671"/>
              <a:gd name="connsiteX16" fmla="*/ 2234975 w 2426524"/>
              <a:gd name="connsiteY16" fmla="*/ 1966671 h 1966671"/>
              <a:gd name="connsiteX17" fmla="*/ 400976 w 2426524"/>
              <a:gd name="connsiteY17" fmla="*/ 1966671 h 1966671"/>
              <a:gd name="connsiteX18" fmla="*/ 397611 w 2426524"/>
              <a:gd name="connsiteY18" fmla="*/ 1958568 h 1966671"/>
              <a:gd name="connsiteX19" fmla="*/ 66952 w 2426524"/>
              <a:gd name="connsiteY19" fmla="*/ 885451 h 1966671"/>
              <a:gd name="connsiteX20" fmla="*/ 26074 w 2426524"/>
              <a:gd name="connsiteY20" fmla="*/ 0 h 1966671"/>
              <a:gd name="connsiteX21" fmla="*/ 1753178 w 2426524"/>
              <a:gd name="connsiteY21" fmla="*/ 188918 h 1966671"/>
              <a:gd name="connsiteX22" fmla="*/ 2183207 w 2426524"/>
              <a:gd name="connsiteY22" fmla="*/ 31773 h 1966671"/>
              <a:gd name="connsiteX23" fmla="*/ 2234975 w 2426524"/>
              <a:gd name="connsiteY23" fmla="*/ 17492 h 1966671"/>
              <a:gd name="connsiteX0" fmla="*/ 2238196 w 2429745"/>
              <a:gd name="connsiteY0" fmla="*/ 17492 h 1966671"/>
              <a:gd name="connsiteX1" fmla="*/ 2238196 w 2429745"/>
              <a:gd name="connsiteY1" fmla="*/ 246039 h 1966671"/>
              <a:gd name="connsiteX2" fmla="*/ 2233967 w 2429745"/>
              <a:gd name="connsiteY2" fmla="*/ 245613 h 1966671"/>
              <a:gd name="connsiteX3" fmla="*/ 2046647 w 2429745"/>
              <a:gd name="connsiteY3" fmla="*/ 432933 h 1966671"/>
              <a:gd name="connsiteX4" fmla="*/ 2233967 w 2429745"/>
              <a:gd name="connsiteY4" fmla="*/ 620253 h 1966671"/>
              <a:gd name="connsiteX5" fmla="*/ 2238196 w 2429745"/>
              <a:gd name="connsiteY5" fmla="*/ 619827 h 1966671"/>
              <a:gd name="connsiteX6" fmla="*/ 2238196 w 2429745"/>
              <a:gd name="connsiteY6" fmla="*/ 814180 h 1966671"/>
              <a:gd name="connsiteX7" fmla="*/ 2276799 w 2429745"/>
              <a:gd name="connsiteY7" fmla="*/ 818072 h 1966671"/>
              <a:gd name="connsiteX8" fmla="*/ 2429745 w 2429745"/>
              <a:gd name="connsiteY8" fmla="*/ 1005730 h 1966671"/>
              <a:gd name="connsiteX9" fmla="*/ 2276799 w 2429745"/>
              <a:gd name="connsiteY9" fmla="*/ 1193389 h 1966671"/>
              <a:gd name="connsiteX10" fmla="*/ 2238196 w 2429745"/>
              <a:gd name="connsiteY10" fmla="*/ 1197280 h 1966671"/>
              <a:gd name="connsiteX11" fmla="*/ 2238196 w 2429745"/>
              <a:gd name="connsiteY11" fmla="*/ 1418021 h 1966671"/>
              <a:gd name="connsiteX12" fmla="*/ 2233968 w 2429745"/>
              <a:gd name="connsiteY12" fmla="*/ 1417595 h 1966671"/>
              <a:gd name="connsiteX13" fmla="*/ 2046648 w 2429745"/>
              <a:gd name="connsiteY13" fmla="*/ 1604915 h 1966671"/>
              <a:gd name="connsiteX14" fmla="*/ 2233968 w 2429745"/>
              <a:gd name="connsiteY14" fmla="*/ 1792235 h 1966671"/>
              <a:gd name="connsiteX15" fmla="*/ 2238196 w 2429745"/>
              <a:gd name="connsiteY15" fmla="*/ 1791809 h 1966671"/>
              <a:gd name="connsiteX16" fmla="*/ 2238196 w 2429745"/>
              <a:gd name="connsiteY16" fmla="*/ 1966671 h 1966671"/>
              <a:gd name="connsiteX17" fmla="*/ 404197 w 2429745"/>
              <a:gd name="connsiteY17" fmla="*/ 1966671 h 1966671"/>
              <a:gd name="connsiteX18" fmla="*/ 400832 w 2429745"/>
              <a:gd name="connsiteY18" fmla="*/ 1958568 h 1966671"/>
              <a:gd name="connsiteX19" fmla="*/ 60312 w 2429745"/>
              <a:gd name="connsiteY19" fmla="*/ 934755 h 1966671"/>
              <a:gd name="connsiteX20" fmla="*/ 29295 w 2429745"/>
              <a:gd name="connsiteY20" fmla="*/ 0 h 1966671"/>
              <a:gd name="connsiteX21" fmla="*/ 1756399 w 2429745"/>
              <a:gd name="connsiteY21" fmla="*/ 188918 h 1966671"/>
              <a:gd name="connsiteX22" fmla="*/ 2186428 w 2429745"/>
              <a:gd name="connsiteY22" fmla="*/ 31773 h 1966671"/>
              <a:gd name="connsiteX23" fmla="*/ 2238196 w 2429745"/>
              <a:gd name="connsiteY23" fmla="*/ 17492 h 1966671"/>
              <a:gd name="connsiteX0" fmla="*/ 2241174 w 2432723"/>
              <a:gd name="connsiteY0" fmla="*/ 17492 h 1966671"/>
              <a:gd name="connsiteX1" fmla="*/ 2241174 w 2432723"/>
              <a:gd name="connsiteY1" fmla="*/ 246039 h 1966671"/>
              <a:gd name="connsiteX2" fmla="*/ 2236945 w 2432723"/>
              <a:gd name="connsiteY2" fmla="*/ 245613 h 1966671"/>
              <a:gd name="connsiteX3" fmla="*/ 2049625 w 2432723"/>
              <a:gd name="connsiteY3" fmla="*/ 432933 h 1966671"/>
              <a:gd name="connsiteX4" fmla="*/ 2236945 w 2432723"/>
              <a:gd name="connsiteY4" fmla="*/ 620253 h 1966671"/>
              <a:gd name="connsiteX5" fmla="*/ 2241174 w 2432723"/>
              <a:gd name="connsiteY5" fmla="*/ 619827 h 1966671"/>
              <a:gd name="connsiteX6" fmla="*/ 2241174 w 2432723"/>
              <a:gd name="connsiteY6" fmla="*/ 814180 h 1966671"/>
              <a:gd name="connsiteX7" fmla="*/ 2279777 w 2432723"/>
              <a:gd name="connsiteY7" fmla="*/ 818072 h 1966671"/>
              <a:gd name="connsiteX8" fmla="*/ 2432723 w 2432723"/>
              <a:gd name="connsiteY8" fmla="*/ 1005730 h 1966671"/>
              <a:gd name="connsiteX9" fmla="*/ 2279777 w 2432723"/>
              <a:gd name="connsiteY9" fmla="*/ 1193389 h 1966671"/>
              <a:gd name="connsiteX10" fmla="*/ 2241174 w 2432723"/>
              <a:gd name="connsiteY10" fmla="*/ 1197280 h 1966671"/>
              <a:gd name="connsiteX11" fmla="*/ 2241174 w 2432723"/>
              <a:gd name="connsiteY11" fmla="*/ 1418021 h 1966671"/>
              <a:gd name="connsiteX12" fmla="*/ 2236946 w 2432723"/>
              <a:gd name="connsiteY12" fmla="*/ 1417595 h 1966671"/>
              <a:gd name="connsiteX13" fmla="*/ 2049626 w 2432723"/>
              <a:gd name="connsiteY13" fmla="*/ 1604915 h 1966671"/>
              <a:gd name="connsiteX14" fmla="*/ 2236946 w 2432723"/>
              <a:gd name="connsiteY14" fmla="*/ 1792235 h 1966671"/>
              <a:gd name="connsiteX15" fmla="*/ 2241174 w 2432723"/>
              <a:gd name="connsiteY15" fmla="*/ 1791809 h 1966671"/>
              <a:gd name="connsiteX16" fmla="*/ 2241174 w 2432723"/>
              <a:gd name="connsiteY16" fmla="*/ 1966671 h 1966671"/>
              <a:gd name="connsiteX17" fmla="*/ 407175 w 2432723"/>
              <a:gd name="connsiteY17" fmla="*/ 1966671 h 1966671"/>
              <a:gd name="connsiteX18" fmla="*/ 403810 w 2432723"/>
              <a:gd name="connsiteY18" fmla="*/ 1958568 h 1966671"/>
              <a:gd name="connsiteX19" fmla="*/ 63290 w 2432723"/>
              <a:gd name="connsiteY19" fmla="*/ 934755 h 1966671"/>
              <a:gd name="connsiteX20" fmla="*/ 32273 w 2432723"/>
              <a:gd name="connsiteY20" fmla="*/ 0 h 1966671"/>
              <a:gd name="connsiteX21" fmla="*/ 1759377 w 2432723"/>
              <a:gd name="connsiteY21" fmla="*/ 188918 h 1966671"/>
              <a:gd name="connsiteX22" fmla="*/ 2189406 w 2432723"/>
              <a:gd name="connsiteY22" fmla="*/ 31773 h 1966671"/>
              <a:gd name="connsiteX23" fmla="*/ 2241174 w 2432723"/>
              <a:gd name="connsiteY23" fmla="*/ 17492 h 1966671"/>
              <a:gd name="connsiteX0" fmla="*/ 2302515 w 2494064"/>
              <a:gd name="connsiteY0" fmla="*/ 37214 h 1986393"/>
              <a:gd name="connsiteX1" fmla="*/ 2302515 w 2494064"/>
              <a:gd name="connsiteY1" fmla="*/ 265761 h 1986393"/>
              <a:gd name="connsiteX2" fmla="*/ 2298286 w 2494064"/>
              <a:gd name="connsiteY2" fmla="*/ 265335 h 1986393"/>
              <a:gd name="connsiteX3" fmla="*/ 2110966 w 2494064"/>
              <a:gd name="connsiteY3" fmla="*/ 452655 h 1986393"/>
              <a:gd name="connsiteX4" fmla="*/ 2298286 w 2494064"/>
              <a:gd name="connsiteY4" fmla="*/ 639975 h 1986393"/>
              <a:gd name="connsiteX5" fmla="*/ 2302515 w 2494064"/>
              <a:gd name="connsiteY5" fmla="*/ 639549 h 1986393"/>
              <a:gd name="connsiteX6" fmla="*/ 2302515 w 2494064"/>
              <a:gd name="connsiteY6" fmla="*/ 833902 h 1986393"/>
              <a:gd name="connsiteX7" fmla="*/ 2341118 w 2494064"/>
              <a:gd name="connsiteY7" fmla="*/ 837794 h 1986393"/>
              <a:gd name="connsiteX8" fmla="*/ 2494064 w 2494064"/>
              <a:gd name="connsiteY8" fmla="*/ 1025452 h 1986393"/>
              <a:gd name="connsiteX9" fmla="*/ 2341118 w 2494064"/>
              <a:gd name="connsiteY9" fmla="*/ 1213111 h 1986393"/>
              <a:gd name="connsiteX10" fmla="*/ 2302515 w 2494064"/>
              <a:gd name="connsiteY10" fmla="*/ 1217002 h 1986393"/>
              <a:gd name="connsiteX11" fmla="*/ 2302515 w 2494064"/>
              <a:gd name="connsiteY11" fmla="*/ 1437743 h 1986393"/>
              <a:gd name="connsiteX12" fmla="*/ 2298287 w 2494064"/>
              <a:gd name="connsiteY12" fmla="*/ 1437317 h 1986393"/>
              <a:gd name="connsiteX13" fmla="*/ 2110967 w 2494064"/>
              <a:gd name="connsiteY13" fmla="*/ 1624637 h 1986393"/>
              <a:gd name="connsiteX14" fmla="*/ 2298287 w 2494064"/>
              <a:gd name="connsiteY14" fmla="*/ 1811957 h 1986393"/>
              <a:gd name="connsiteX15" fmla="*/ 2302515 w 2494064"/>
              <a:gd name="connsiteY15" fmla="*/ 1811531 h 1986393"/>
              <a:gd name="connsiteX16" fmla="*/ 2302515 w 2494064"/>
              <a:gd name="connsiteY16" fmla="*/ 1986393 h 1986393"/>
              <a:gd name="connsiteX17" fmla="*/ 468516 w 2494064"/>
              <a:gd name="connsiteY17" fmla="*/ 1986393 h 1986393"/>
              <a:gd name="connsiteX18" fmla="*/ 465151 w 2494064"/>
              <a:gd name="connsiteY18" fmla="*/ 1978290 h 1986393"/>
              <a:gd name="connsiteX19" fmla="*/ 124631 w 2494064"/>
              <a:gd name="connsiteY19" fmla="*/ 954477 h 1986393"/>
              <a:gd name="connsiteX20" fmla="*/ 14728 w 2494064"/>
              <a:gd name="connsiteY20" fmla="*/ 0 h 1986393"/>
              <a:gd name="connsiteX21" fmla="*/ 1820718 w 2494064"/>
              <a:gd name="connsiteY21" fmla="*/ 208640 h 1986393"/>
              <a:gd name="connsiteX22" fmla="*/ 2250747 w 2494064"/>
              <a:gd name="connsiteY22" fmla="*/ 51495 h 1986393"/>
              <a:gd name="connsiteX23" fmla="*/ 2302515 w 2494064"/>
              <a:gd name="connsiteY23" fmla="*/ 37214 h 1986393"/>
              <a:gd name="connsiteX0" fmla="*/ 2287787 w 2479336"/>
              <a:gd name="connsiteY0" fmla="*/ 37214 h 1986393"/>
              <a:gd name="connsiteX1" fmla="*/ 2287787 w 2479336"/>
              <a:gd name="connsiteY1" fmla="*/ 265761 h 1986393"/>
              <a:gd name="connsiteX2" fmla="*/ 2283558 w 2479336"/>
              <a:gd name="connsiteY2" fmla="*/ 265335 h 1986393"/>
              <a:gd name="connsiteX3" fmla="*/ 2096238 w 2479336"/>
              <a:gd name="connsiteY3" fmla="*/ 452655 h 1986393"/>
              <a:gd name="connsiteX4" fmla="*/ 2283558 w 2479336"/>
              <a:gd name="connsiteY4" fmla="*/ 639975 h 1986393"/>
              <a:gd name="connsiteX5" fmla="*/ 2287787 w 2479336"/>
              <a:gd name="connsiteY5" fmla="*/ 639549 h 1986393"/>
              <a:gd name="connsiteX6" fmla="*/ 2287787 w 2479336"/>
              <a:gd name="connsiteY6" fmla="*/ 833902 h 1986393"/>
              <a:gd name="connsiteX7" fmla="*/ 2326390 w 2479336"/>
              <a:gd name="connsiteY7" fmla="*/ 837794 h 1986393"/>
              <a:gd name="connsiteX8" fmla="*/ 2479336 w 2479336"/>
              <a:gd name="connsiteY8" fmla="*/ 1025452 h 1986393"/>
              <a:gd name="connsiteX9" fmla="*/ 2326390 w 2479336"/>
              <a:gd name="connsiteY9" fmla="*/ 1213111 h 1986393"/>
              <a:gd name="connsiteX10" fmla="*/ 2287787 w 2479336"/>
              <a:gd name="connsiteY10" fmla="*/ 1217002 h 1986393"/>
              <a:gd name="connsiteX11" fmla="*/ 2287787 w 2479336"/>
              <a:gd name="connsiteY11" fmla="*/ 1437743 h 1986393"/>
              <a:gd name="connsiteX12" fmla="*/ 2283559 w 2479336"/>
              <a:gd name="connsiteY12" fmla="*/ 1437317 h 1986393"/>
              <a:gd name="connsiteX13" fmla="*/ 2096239 w 2479336"/>
              <a:gd name="connsiteY13" fmla="*/ 1624637 h 1986393"/>
              <a:gd name="connsiteX14" fmla="*/ 2283559 w 2479336"/>
              <a:gd name="connsiteY14" fmla="*/ 1811957 h 1986393"/>
              <a:gd name="connsiteX15" fmla="*/ 2287787 w 2479336"/>
              <a:gd name="connsiteY15" fmla="*/ 1811531 h 1986393"/>
              <a:gd name="connsiteX16" fmla="*/ 2287787 w 2479336"/>
              <a:gd name="connsiteY16" fmla="*/ 1986393 h 1986393"/>
              <a:gd name="connsiteX17" fmla="*/ 453788 w 2479336"/>
              <a:gd name="connsiteY17" fmla="*/ 1986393 h 1986393"/>
              <a:gd name="connsiteX18" fmla="*/ 450423 w 2479336"/>
              <a:gd name="connsiteY18" fmla="*/ 1978290 h 1986393"/>
              <a:gd name="connsiteX19" fmla="*/ 109903 w 2479336"/>
              <a:gd name="connsiteY19" fmla="*/ 954477 h 1986393"/>
              <a:gd name="connsiteX20" fmla="*/ 0 w 2479336"/>
              <a:gd name="connsiteY20" fmla="*/ 0 h 1986393"/>
              <a:gd name="connsiteX21" fmla="*/ 1805990 w 2479336"/>
              <a:gd name="connsiteY21" fmla="*/ 208640 h 1986393"/>
              <a:gd name="connsiteX22" fmla="*/ 2236019 w 2479336"/>
              <a:gd name="connsiteY22" fmla="*/ 51495 h 1986393"/>
              <a:gd name="connsiteX23" fmla="*/ 2287787 w 2479336"/>
              <a:gd name="connsiteY23" fmla="*/ 37214 h 1986393"/>
              <a:gd name="connsiteX0" fmla="*/ 2287787 w 2479336"/>
              <a:gd name="connsiteY0" fmla="*/ 37214 h 1986393"/>
              <a:gd name="connsiteX1" fmla="*/ 2287787 w 2479336"/>
              <a:gd name="connsiteY1" fmla="*/ 265761 h 1986393"/>
              <a:gd name="connsiteX2" fmla="*/ 2283558 w 2479336"/>
              <a:gd name="connsiteY2" fmla="*/ 265335 h 1986393"/>
              <a:gd name="connsiteX3" fmla="*/ 2096238 w 2479336"/>
              <a:gd name="connsiteY3" fmla="*/ 452655 h 1986393"/>
              <a:gd name="connsiteX4" fmla="*/ 2283558 w 2479336"/>
              <a:gd name="connsiteY4" fmla="*/ 639975 h 1986393"/>
              <a:gd name="connsiteX5" fmla="*/ 2287787 w 2479336"/>
              <a:gd name="connsiteY5" fmla="*/ 639549 h 1986393"/>
              <a:gd name="connsiteX6" fmla="*/ 2287787 w 2479336"/>
              <a:gd name="connsiteY6" fmla="*/ 833902 h 1986393"/>
              <a:gd name="connsiteX7" fmla="*/ 2326390 w 2479336"/>
              <a:gd name="connsiteY7" fmla="*/ 837794 h 1986393"/>
              <a:gd name="connsiteX8" fmla="*/ 2479336 w 2479336"/>
              <a:gd name="connsiteY8" fmla="*/ 1025452 h 1986393"/>
              <a:gd name="connsiteX9" fmla="*/ 2326390 w 2479336"/>
              <a:gd name="connsiteY9" fmla="*/ 1213111 h 1986393"/>
              <a:gd name="connsiteX10" fmla="*/ 2287787 w 2479336"/>
              <a:gd name="connsiteY10" fmla="*/ 1217002 h 1986393"/>
              <a:gd name="connsiteX11" fmla="*/ 2287787 w 2479336"/>
              <a:gd name="connsiteY11" fmla="*/ 1437743 h 1986393"/>
              <a:gd name="connsiteX12" fmla="*/ 2283559 w 2479336"/>
              <a:gd name="connsiteY12" fmla="*/ 1437317 h 1986393"/>
              <a:gd name="connsiteX13" fmla="*/ 2096239 w 2479336"/>
              <a:gd name="connsiteY13" fmla="*/ 1624637 h 1986393"/>
              <a:gd name="connsiteX14" fmla="*/ 2283559 w 2479336"/>
              <a:gd name="connsiteY14" fmla="*/ 1811957 h 1986393"/>
              <a:gd name="connsiteX15" fmla="*/ 2287787 w 2479336"/>
              <a:gd name="connsiteY15" fmla="*/ 1811531 h 1986393"/>
              <a:gd name="connsiteX16" fmla="*/ 2287787 w 2479336"/>
              <a:gd name="connsiteY16" fmla="*/ 1986393 h 1986393"/>
              <a:gd name="connsiteX17" fmla="*/ 453788 w 2479336"/>
              <a:gd name="connsiteY17" fmla="*/ 1986393 h 1986393"/>
              <a:gd name="connsiteX18" fmla="*/ 450423 w 2479336"/>
              <a:gd name="connsiteY18" fmla="*/ 1978290 h 1986393"/>
              <a:gd name="connsiteX19" fmla="*/ 109903 w 2479336"/>
              <a:gd name="connsiteY19" fmla="*/ 954477 h 1986393"/>
              <a:gd name="connsiteX20" fmla="*/ 0 w 2479336"/>
              <a:gd name="connsiteY20" fmla="*/ 0 h 1986393"/>
              <a:gd name="connsiteX21" fmla="*/ 1805990 w 2479336"/>
              <a:gd name="connsiteY21" fmla="*/ 208640 h 1986393"/>
              <a:gd name="connsiteX22" fmla="*/ 2236019 w 2479336"/>
              <a:gd name="connsiteY22" fmla="*/ 51495 h 1986393"/>
              <a:gd name="connsiteX23" fmla="*/ 2287787 w 2479336"/>
              <a:gd name="connsiteY23" fmla="*/ 37214 h 1986393"/>
              <a:gd name="connsiteX0" fmla="*/ 2287787 w 2479336"/>
              <a:gd name="connsiteY0" fmla="*/ 37214 h 1986393"/>
              <a:gd name="connsiteX1" fmla="*/ 2287787 w 2479336"/>
              <a:gd name="connsiteY1" fmla="*/ 265761 h 1986393"/>
              <a:gd name="connsiteX2" fmla="*/ 2283558 w 2479336"/>
              <a:gd name="connsiteY2" fmla="*/ 265335 h 1986393"/>
              <a:gd name="connsiteX3" fmla="*/ 2096238 w 2479336"/>
              <a:gd name="connsiteY3" fmla="*/ 452655 h 1986393"/>
              <a:gd name="connsiteX4" fmla="*/ 2283558 w 2479336"/>
              <a:gd name="connsiteY4" fmla="*/ 639975 h 1986393"/>
              <a:gd name="connsiteX5" fmla="*/ 2287787 w 2479336"/>
              <a:gd name="connsiteY5" fmla="*/ 639549 h 1986393"/>
              <a:gd name="connsiteX6" fmla="*/ 2287787 w 2479336"/>
              <a:gd name="connsiteY6" fmla="*/ 833902 h 1986393"/>
              <a:gd name="connsiteX7" fmla="*/ 2326390 w 2479336"/>
              <a:gd name="connsiteY7" fmla="*/ 837794 h 1986393"/>
              <a:gd name="connsiteX8" fmla="*/ 2479336 w 2479336"/>
              <a:gd name="connsiteY8" fmla="*/ 1025452 h 1986393"/>
              <a:gd name="connsiteX9" fmla="*/ 2326390 w 2479336"/>
              <a:gd name="connsiteY9" fmla="*/ 1213111 h 1986393"/>
              <a:gd name="connsiteX10" fmla="*/ 2287787 w 2479336"/>
              <a:gd name="connsiteY10" fmla="*/ 1217002 h 1986393"/>
              <a:gd name="connsiteX11" fmla="*/ 2287787 w 2479336"/>
              <a:gd name="connsiteY11" fmla="*/ 1437743 h 1986393"/>
              <a:gd name="connsiteX12" fmla="*/ 2283559 w 2479336"/>
              <a:gd name="connsiteY12" fmla="*/ 1437317 h 1986393"/>
              <a:gd name="connsiteX13" fmla="*/ 2096239 w 2479336"/>
              <a:gd name="connsiteY13" fmla="*/ 1624637 h 1986393"/>
              <a:gd name="connsiteX14" fmla="*/ 2283559 w 2479336"/>
              <a:gd name="connsiteY14" fmla="*/ 1811957 h 1986393"/>
              <a:gd name="connsiteX15" fmla="*/ 2287787 w 2479336"/>
              <a:gd name="connsiteY15" fmla="*/ 1811531 h 1986393"/>
              <a:gd name="connsiteX16" fmla="*/ 2287787 w 2479336"/>
              <a:gd name="connsiteY16" fmla="*/ 1986393 h 1986393"/>
              <a:gd name="connsiteX17" fmla="*/ 453788 w 2479336"/>
              <a:gd name="connsiteY17" fmla="*/ 1986393 h 1986393"/>
              <a:gd name="connsiteX18" fmla="*/ 450423 w 2479336"/>
              <a:gd name="connsiteY18" fmla="*/ 1978290 h 1986393"/>
              <a:gd name="connsiteX19" fmla="*/ 109903 w 2479336"/>
              <a:gd name="connsiteY19" fmla="*/ 954477 h 1986393"/>
              <a:gd name="connsiteX20" fmla="*/ 0 w 2479336"/>
              <a:gd name="connsiteY20" fmla="*/ 0 h 1986393"/>
              <a:gd name="connsiteX21" fmla="*/ 1805990 w 2479336"/>
              <a:gd name="connsiteY21" fmla="*/ 208640 h 1986393"/>
              <a:gd name="connsiteX22" fmla="*/ 2236019 w 2479336"/>
              <a:gd name="connsiteY22" fmla="*/ 51495 h 1986393"/>
              <a:gd name="connsiteX23" fmla="*/ 2287787 w 2479336"/>
              <a:gd name="connsiteY23" fmla="*/ 37214 h 1986393"/>
              <a:gd name="connsiteX0" fmla="*/ 2287787 w 2479336"/>
              <a:gd name="connsiteY0" fmla="*/ 37214 h 1986393"/>
              <a:gd name="connsiteX1" fmla="*/ 2287787 w 2479336"/>
              <a:gd name="connsiteY1" fmla="*/ 265761 h 1986393"/>
              <a:gd name="connsiteX2" fmla="*/ 2283558 w 2479336"/>
              <a:gd name="connsiteY2" fmla="*/ 265335 h 1986393"/>
              <a:gd name="connsiteX3" fmla="*/ 2096238 w 2479336"/>
              <a:gd name="connsiteY3" fmla="*/ 452655 h 1986393"/>
              <a:gd name="connsiteX4" fmla="*/ 2283558 w 2479336"/>
              <a:gd name="connsiteY4" fmla="*/ 639975 h 1986393"/>
              <a:gd name="connsiteX5" fmla="*/ 2287787 w 2479336"/>
              <a:gd name="connsiteY5" fmla="*/ 639549 h 1986393"/>
              <a:gd name="connsiteX6" fmla="*/ 2287787 w 2479336"/>
              <a:gd name="connsiteY6" fmla="*/ 833902 h 1986393"/>
              <a:gd name="connsiteX7" fmla="*/ 2326390 w 2479336"/>
              <a:gd name="connsiteY7" fmla="*/ 837794 h 1986393"/>
              <a:gd name="connsiteX8" fmla="*/ 2479336 w 2479336"/>
              <a:gd name="connsiteY8" fmla="*/ 1025452 h 1986393"/>
              <a:gd name="connsiteX9" fmla="*/ 2326390 w 2479336"/>
              <a:gd name="connsiteY9" fmla="*/ 1213111 h 1986393"/>
              <a:gd name="connsiteX10" fmla="*/ 2287787 w 2479336"/>
              <a:gd name="connsiteY10" fmla="*/ 1217002 h 1986393"/>
              <a:gd name="connsiteX11" fmla="*/ 2287787 w 2479336"/>
              <a:gd name="connsiteY11" fmla="*/ 1437743 h 1986393"/>
              <a:gd name="connsiteX12" fmla="*/ 2283559 w 2479336"/>
              <a:gd name="connsiteY12" fmla="*/ 1437317 h 1986393"/>
              <a:gd name="connsiteX13" fmla="*/ 2096239 w 2479336"/>
              <a:gd name="connsiteY13" fmla="*/ 1624637 h 1986393"/>
              <a:gd name="connsiteX14" fmla="*/ 2283559 w 2479336"/>
              <a:gd name="connsiteY14" fmla="*/ 1811957 h 1986393"/>
              <a:gd name="connsiteX15" fmla="*/ 2287787 w 2479336"/>
              <a:gd name="connsiteY15" fmla="*/ 1811531 h 1986393"/>
              <a:gd name="connsiteX16" fmla="*/ 2287787 w 2479336"/>
              <a:gd name="connsiteY16" fmla="*/ 1986393 h 1986393"/>
              <a:gd name="connsiteX17" fmla="*/ 453788 w 2479336"/>
              <a:gd name="connsiteY17" fmla="*/ 1986393 h 1986393"/>
              <a:gd name="connsiteX18" fmla="*/ 450423 w 2479336"/>
              <a:gd name="connsiteY18" fmla="*/ 1978290 h 1986393"/>
              <a:gd name="connsiteX19" fmla="*/ 109903 w 2479336"/>
              <a:gd name="connsiteY19" fmla="*/ 954477 h 1986393"/>
              <a:gd name="connsiteX20" fmla="*/ 0 w 2479336"/>
              <a:gd name="connsiteY20" fmla="*/ 0 h 1986393"/>
              <a:gd name="connsiteX21" fmla="*/ 1805990 w 2479336"/>
              <a:gd name="connsiteY21" fmla="*/ 208640 h 1986393"/>
              <a:gd name="connsiteX22" fmla="*/ 2236019 w 2479336"/>
              <a:gd name="connsiteY22" fmla="*/ 51495 h 1986393"/>
              <a:gd name="connsiteX23" fmla="*/ 2287787 w 2479336"/>
              <a:gd name="connsiteY23" fmla="*/ 37214 h 1986393"/>
              <a:gd name="connsiteX0" fmla="*/ 2287787 w 2479336"/>
              <a:gd name="connsiteY0" fmla="*/ 37214 h 1986393"/>
              <a:gd name="connsiteX1" fmla="*/ 2287787 w 2479336"/>
              <a:gd name="connsiteY1" fmla="*/ 265761 h 1986393"/>
              <a:gd name="connsiteX2" fmla="*/ 2283558 w 2479336"/>
              <a:gd name="connsiteY2" fmla="*/ 265335 h 1986393"/>
              <a:gd name="connsiteX3" fmla="*/ 2096238 w 2479336"/>
              <a:gd name="connsiteY3" fmla="*/ 452655 h 1986393"/>
              <a:gd name="connsiteX4" fmla="*/ 2283558 w 2479336"/>
              <a:gd name="connsiteY4" fmla="*/ 639975 h 1986393"/>
              <a:gd name="connsiteX5" fmla="*/ 2287787 w 2479336"/>
              <a:gd name="connsiteY5" fmla="*/ 639549 h 1986393"/>
              <a:gd name="connsiteX6" fmla="*/ 2287787 w 2479336"/>
              <a:gd name="connsiteY6" fmla="*/ 833902 h 1986393"/>
              <a:gd name="connsiteX7" fmla="*/ 2326390 w 2479336"/>
              <a:gd name="connsiteY7" fmla="*/ 837794 h 1986393"/>
              <a:gd name="connsiteX8" fmla="*/ 2479336 w 2479336"/>
              <a:gd name="connsiteY8" fmla="*/ 1025452 h 1986393"/>
              <a:gd name="connsiteX9" fmla="*/ 2326390 w 2479336"/>
              <a:gd name="connsiteY9" fmla="*/ 1213111 h 1986393"/>
              <a:gd name="connsiteX10" fmla="*/ 2287787 w 2479336"/>
              <a:gd name="connsiteY10" fmla="*/ 1217002 h 1986393"/>
              <a:gd name="connsiteX11" fmla="*/ 2287787 w 2479336"/>
              <a:gd name="connsiteY11" fmla="*/ 1437743 h 1986393"/>
              <a:gd name="connsiteX12" fmla="*/ 2283559 w 2479336"/>
              <a:gd name="connsiteY12" fmla="*/ 1437317 h 1986393"/>
              <a:gd name="connsiteX13" fmla="*/ 2096239 w 2479336"/>
              <a:gd name="connsiteY13" fmla="*/ 1624637 h 1986393"/>
              <a:gd name="connsiteX14" fmla="*/ 2283559 w 2479336"/>
              <a:gd name="connsiteY14" fmla="*/ 1811957 h 1986393"/>
              <a:gd name="connsiteX15" fmla="*/ 2287787 w 2479336"/>
              <a:gd name="connsiteY15" fmla="*/ 1811531 h 1986393"/>
              <a:gd name="connsiteX16" fmla="*/ 2287787 w 2479336"/>
              <a:gd name="connsiteY16" fmla="*/ 1986393 h 1986393"/>
              <a:gd name="connsiteX17" fmla="*/ 453788 w 2479336"/>
              <a:gd name="connsiteY17" fmla="*/ 1986393 h 1986393"/>
              <a:gd name="connsiteX18" fmla="*/ 450423 w 2479336"/>
              <a:gd name="connsiteY18" fmla="*/ 1978290 h 1986393"/>
              <a:gd name="connsiteX19" fmla="*/ 109903 w 2479336"/>
              <a:gd name="connsiteY19" fmla="*/ 954477 h 1986393"/>
              <a:gd name="connsiteX20" fmla="*/ 0 w 2479336"/>
              <a:gd name="connsiteY20" fmla="*/ 0 h 1986393"/>
              <a:gd name="connsiteX21" fmla="*/ 1805990 w 2479336"/>
              <a:gd name="connsiteY21" fmla="*/ 208640 h 1986393"/>
              <a:gd name="connsiteX22" fmla="*/ 2236019 w 2479336"/>
              <a:gd name="connsiteY22" fmla="*/ 51495 h 1986393"/>
              <a:gd name="connsiteX23" fmla="*/ 2287787 w 2479336"/>
              <a:gd name="connsiteY23" fmla="*/ 37214 h 198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9336" h="1986393">
                <a:moveTo>
                  <a:pt x="2287787" y="37214"/>
                </a:moveTo>
                <a:lnTo>
                  <a:pt x="2287787" y="265761"/>
                </a:lnTo>
                <a:lnTo>
                  <a:pt x="2283558" y="265335"/>
                </a:lnTo>
                <a:cubicBezTo>
                  <a:pt x="2180104" y="265335"/>
                  <a:pt x="2096238" y="349201"/>
                  <a:pt x="2096238" y="452655"/>
                </a:cubicBezTo>
                <a:cubicBezTo>
                  <a:pt x="2096238" y="556109"/>
                  <a:pt x="2180104" y="639975"/>
                  <a:pt x="2283558" y="639975"/>
                </a:cubicBezTo>
                <a:lnTo>
                  <a:pt x="2287787" y="639549"/>
                </a:lnTo>
                <a:lnTo>
                  <a:pt x="2287787" y="833902"/>
                </a:lnTo>
                <a:lnTo>
                  <a:pt x="2326390" y="837794"/>
                </a:lnTo>
                <a:cubicBezTo>
                  <a:pt x="2413676" y="855655"/>
                  <a:pt x="2479336" y="932886"/>
                  <a:pt x="2479336" y="1025452"/>
                </a:cubicBezTo>
                <a:cubicBezTo>
                  <a:pt x="2479336" y="1118018"/>
                  <a:pt x="2413676" y="1195249"/>
                  <a:pt x="2326390" y="1213111"/>
                </a:cubicBezTo>
                <a:lnTo>
                  <a:pt x="2287787" y="1217002"/>
                </a:lnTo>
                <a:lnTo>
                  <a:pt x="2287787" y="1437743"/>
                </a:lnTo>
                <a:lnTo>
                  <a:pt x="2283559" y="1437317"/>
                </a:lnTo>
                <a:cubicBezTo>
                  <a:pt x="2180105" y="1437317"/>
                  <a:pt x="2096239" y="1521183"/>
                  <a:pt x="2096239" y="1624637"/>
                </a:cubicBezTo>
                <a:cubicBezTo>
                  <a:pt x="2096239" y="1728091"/>
                  <a:pt x="2180105" y="1811957"/>
                  <a:pt x="2283559" y="1811957"/>
                </a:cubicBezTo>
                <a:lnTo>
                  <a:pt x="2287787" y="1811531"/>
                </a:lnTo>
                <a:lnTo>
                  <a:pt x="2287787" y="1986393"/>
                </a:lnTo>
                <a:lnTo>
                  <a:pt x="453788" y="1986393"/>
                </a:lnTo>
                <a:lnTo>
                  <a:pt x="450423" y="1978290"/>
                </a:lnTo>
                <a:cubicBezTo>
                  <a:pt x="313178" y="1702050"/>
                  <a:pt x="191815" y="1361762"/>
                  <a:pt x="109903" y="954477"/>
                </a:cubicBezTo>
                <a:cubicBezTo>
                  <a:pt x="19216" y="503561"/>
                  <a:pt x="19722" y="392833"/>
                  <a:pt x="0" y="0"/>
                </a:cubicBezTo>
                <a:cubicBezTo>
                  <a:pt x="470090" y="235042"/>
                  <a:pt x="1309459" y="326163"/>
                  <a:pt x="1805990" y="208640"/>
                </a:cubicBezTo>
                <a:lnTo>
                  <a:pt x="2236019" y="51495"/>
                </a:lnTo>
                <a:lnTo>
                  <a:pt x="2287787" y="37214"/>
                </a:lnTo>
                <a:close/>
              </a:path>
            </a:pathLst>
          </a:custGeom>
          <a:solidFill>
            <a:srgbClr val="E6E6E6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kern="0">
              <a:noFill/>
              <a:latin typeface="+mj-lt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E570824-3C57-4A49-8C20-6BD2AB41070F}"/>
              </a:ext>
            </a:extLst>
          </p:cNvPr>
          <p:cNvSpPr txBox="1"/>
          <p:nvPr/>
        </p:nvSpPr>
        <p:spPr>
          <a:xfrm>
            <a:off x="6447300" y="3244555"/>
            <a:ext cx="778852" cy="2675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Built-in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495DFBA-510B-40DB-9272-4CE289E9D4F4}"/>
              </a:ext>
            </a:extLst>
          </p:cNvPr>
          <p:cNvSpPr txBox="1"/>
          <p:nvPr/>
        </p:nvSpPr>
        <p:spPr>
          <a:xfrm flipH="1">
            <a:off x="7287646" y="1533971"/>
            <a:ext cx="10071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Controls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0DCDFEB7-066F-4712-AEE3-988E9810A16A}"/>
              </a:ext>
            </a:extLst>
          </p:cNvPr>
          <p:cNvSpPr/>
          <p:nvPr/>
        </p:nvSpPr>
        <p:spPr>
          <a:xfrm>
            <a:off x="7597989" y="1776802"/>
            <a:ext cx="2355647" cy="1883041"/>
          </a:xfrm>
          <a:custGeom>
            <a:avLst/>
            <a:gdLst>
              <a:gd name="connsiteX0" fmla="*/ 191549 w 2242676"/>
              <a:gd name="connsiteY0" fmla="*/ 0 h 1949430"/>
              <a:gd name="connsiteX1" fmla="*/ 203917 w 2242676"/>
              <a:gd name="connsiteY1" fmla="*/ 3967 h 1949430"/>
              <a:gd name="connsiteX2" fmla="*/ 662854 w 2242676"/>
              <a:gd name="connsiteY2" fmla="*/ 171677 h 1949430"/>
              <a:gd name="connsiteX3" fmla="*/ 2242676 w 2242676"/>
              <a:gd name="connsiteY3" fmla="*/ 42550 h 1949430"/>
              <a:gd name="connsiteX4" fmla="*/ 2239808 w 2242676"/>
              <a:gd name="connsiteY4" fmla="*/ 780269 h 1949430"/>
              <a:gd name="connsiteX5" fmla="*/ 2025379 w 2242676"/>
              <a:gd name="connsiteY5" fmla="*/ 1934373 h 1949430"/>
              <a:gd name="connsiteX6" fmla="*/ 2019095 w 2242676"/>
              <a:gd name="connsiteY6" fmla="*/ 1949430 h 1949430"/>
              <a:gd name="connsiteX7" fmla="*/ 191549 w 2242676"/>
              <a:gd name="connsiteY7" fmla="*/ 1949430 h 1949430"/>
              <a:gd name="connsiteX8" fmla="*/ 191549 w 2242676"/>
              <a:gd name="connsiteY8" fmla="*/ 1774568 h 1949430"/>
              <a:gd name="connsiteX9" fmla="*/ 187321 w 2242676"/>
              <a:gd name="connsiteY9" fmla="*/ 1774994 h 1949430"/>
              <a:gd name="connsiteX10" fmla="*/ 1 w 2242676"/>
              <a:gd name="connsiteY10" fmla="*/ 1587674 h 1949430"/>
              <a:gd name="connsiteX11" fmla="*/ 187321 w 2242676"/>
              <a:gd name="connsiteY11" fmla="*/ 1400354 h 1949430"/>
              <a:gd name="connsiteX12" fmla="*/ 191549 w 2242676"/>
              <a:gd name="connsiteY12" fmla="*/ 1400780 h 1949430"/>
              <a:gd name="connsiteX13" fmla="*/ 191549 w 2242676"/>
              <a:gd name="connsiteY13" fmla="*/ 602586 h 1949430"/>
              <a:gd name="connsiteX14" fmla="*/ 187320 w 2242676"/>
              <a:gd name="connsiteY14" fmla="*/ 603012 h 1949430"/>
              <a:gd name="connsiteX15" fmla="*/ 0 w 2242676"/>
              <a:gd name="connsiteY15" fmla="*/ 415692 h 1949430"/>
              <a:gd name="connsiteX16" fmla="*/ 187320 w 2242676"/>
              <a:gd name="connsiteY16" fmla="*/ 228372 h 1949430"/>
              <a:gd name="connsiteX17" fmla="*/ 191549 w 2242676"/>
              <a:gd name="connsiteY17" fmla="*/ 228798 h 1949430"/>
              <a:gd name="connsiteX0" fmla="*/ 191549 w 2348283"/>
              <a:gd name="connsiteY0" fmla="*/ 0 h 1949430"/>
              <a:gd name="connsiteX1" fmla="*/ 203917 w 2348283"/>
              <a:gd name="connsiteY1" fmla="*/ 3967 h 1949430"/>
              <a:gd name="connsiteX2" fmla="*/ 662854 w 2348283"/>
              <a:gd name="connsiteY2" fmla="*/ 171677 h 1949430"/>
              <a:gd name="connsiteX3" fmla="*/ 2242676 w 2348283"/>
              <a:gd name="connsiteY3" fmla="*/ 42550 h 1949430"/>
              <a:gd name="connsiteX4" fmla="*/ 2348277 w 2348283"/>
              <a:gd name="connsiteY4" fmla="*/ 770409 h 1949430"/>
              <a:gd name="connsiteX5" fmla="*/ 2025379 w 2348283"/>
              <a:gd name="connsiteY5" fmla="*/ 1934373 h 1949430"/>
              <a:gd name="connsiteX6" fmla="*/ 2019095 w 2348283"/>
              <a:gd name="connsiteY6" fmla="*/ 1949430 h 1949430"/>
              <a:gd name="connsiteX7" fmla="*/ 191549 w 2348283"/>
              <a:gd name="connsiteY7" fmla="*/ 1949430 h 1949430"/>
              <a:gd name="connsiteX8" fmla="*/ 191549 w 2348283"/>
              <a:gd name="connsiteY8" fmla="*/ 1774568 h 1949430"/>
              <a:gd name="connsiteX9" fmla="*/ 187321 w 2348283"/>
              <a:gd name="connsiteY9" fmla="*/ 1774994 h 1949430"/>
              <a:gd name="connsiteX10" fmla="*/ 1 w 2348283"/>
              <a:gd name="connsiteY10" fmla="*/ 1587674 h 1949430"/>
              <a:gd name="connsiteX11" fmla="*/ 187321 w 2348283"/>
              <a:gd name="connsiteY11" fmla="*/ 1400354 h 1949430"/>
              <a:gd name="connsiteX12" fmla="*/ 191549 w 2348283"/>
              <a:gd name="connsiteY12" fmla="*/ 1400780 h 1949430"/>
              <a:gd name="connsiteX13" fmla="*/ 191549 w 2348283"/>
              <a:gd name="connsiteY13" fmla="*/ 602586 h 1949430"/>
              <a:gd name="connsiteX14" fmla="*/ 187320 w 2348283"/>
              <a:gd name="connsiteY14" fmla="*/ 603012 h 1949430"/>
              <a:gd name="connsiteX15" fmla="*/ 0 w 2348283"/>
              <a:gd name="connsiteY15" fmla="*/ 415692 h 1949430"/>
              <a:gd name="connsiteX16" fmla="*/ 187320 w 2348283"/>
              <a:gd name="connsiteY16" fmla="*/ 228372 h 1949430"/>
              <a:gd name="connsiteX17" fmla="*/ 191549 w 2348283"/>
              <a:gd name="connsiteY17" fmla="*/ 228798 h 1949430"/>
              <a:gd name="connsiteX18" fmla="*/ 191549 w 2348283"/>
              <a:gd name="connsiteY18" fmla="*/ 0 h 1949430"/>
              <a:gd name="connsiteX0" fmla="*/ 191549 w 2370867"/>
              <a:gd name="connsiteY0" fmla="*/ 0 h 1949430"/>
              <a:gd name="connsiteX1" fmla="*/ 203917 w 2370867"/>
              <a:gd name="connsiteY1" fmla="*/ 3967 h 1949430"/>
              <a:gd name="connsiteX2" fmla="*/ 662854 w 2370867"/>
              <a:gd name="connsiteY2" fmla="*/ 171677 h 1949430"/>
              <a:gd name="connsiteX3" fmla="*/ 2370867 w 2370867"/>
              <a:gd name="connsiteY3" fmla="*/ 42550 h 1949430"/>
              <a:gd name="connsiteX4" fmla="*/ 2348277 w 2370867"/>
              <a:gd name="connsiteY4" fmla="*/ 770409 h 1949430"/>
              <a:gd name="connsiteX5" fmla="*/ 2025379 w 2370867"/>
              <a:gd name="connsiteY5" fmla="*/ 1934373 h 1949430"/>
              <a:gd name="connsiteX6" fmla="*/ 2019095 w 2370867"/>
              <a:gd name="connsiteY6" fmla="*/ 1949430 h 1949430"/>
              <a:gd name="connsiteX7" fmla="*/ 191549 w 2370867"/>
              <a:gd name="connsiteY7" fmla="*/ 1949430 h 1949430"/>
              <a:gd name="connsiteX8" fmla="*/ 191549 w 2370867"/>
              <a:gd name="connsiteY8" fmla="*/ 1774568 h 1949430"/>
              <a:gd name="connsiteX9" fmla="*/ 187321 w 2370867"/>
              <a:gd name="connsiteY9" fmla="*/ 1774994 h 1949430"/>
              <a:gd name="connsiteX10" fmla="*/ 1 w 2370867"/>
              <a:gd name="connsiteY10" fmla="*/ 1587674 h 1949430"/>
              <a:gd name="connsiteX11" fmla="*/ 187321 w 2370867"/>
              <a:gd name="connsiteY11" fmla="*/ 1400354 h 1949430"/>
              <a:gd name="connsiteX12" fmla="*/ 191549 w 2370867"/>
              <a:gd name="connsiteY12" fmla="*/ 1400780 h 1949430"/>
              <a:gd name="connsiteX13" fmla="*/ 191549 w 2370867"/>
              <a:gd name="connsiteY13" fmla="*/ 602586 h 1949430"/>
              <a:gd name="connsiteX14" fmla="*/ 187320 w 2370867"/>
              <a:gd name="connsiteY14" fmla="*/ 603012 h 1949430"/>
              <a:gd name="connsiteX15" fmla="*/ 0 w 2370867"/>
              <a:gd name="connsiteY15" fmla="*/ 415692 h 1949430"/>
              <a:gd name="connsiteX16" fmla="*/ 187320 w 2370867"/>
              <a:gd name="connsiteY16" fmla="*/ 228372 h 1949430"/>
              <a:gd name="connsiteX17" fmla="*/ 191549 w 2370867"/>
              <a:gd name="connsiteY17" fmla="*/ 228798 h 1949430"/>
              <a:gd name="connsiteX18" fmla="*/ 191549 w 2370867"/>
              <a:gd name="connsiteY18" fmla="*/ 0 h 1949430"/>
              <a:gd name="connsiteX0" fmla="*/ 191549 w 2400449"/>
              <a:gd name="connsiteY0" fmla="*/ 0 h 1949430"/>
              <a:gd name="connsiteX1" fmla="*/ 203917 w 2400449"/>
              <a:gd name="connsiteY1" fmla="*/ 3967 h 1949430"/>
              <a:gd name="connsiteX2" fmla="*/ 662854 w 2400449"/>
              <a:gd name="connsiteY2" fmla="*/ 171677 h 1949430"/>
              <a:gd name="connsiteX3" fmla="*/ 2400449 w 2400449"/>
              <a:gd name="connsiteY3" fmla="*/ 42550 h 1949430"/>
              <a:gd name="connsiteX4" fmla="*/ 2348277 w 2400449"/>
              <a:gd name="connsiteY4" fmla="*/ 770409 h 1949430"/>
              <a:gd name="connsiteX5" fmla="*/ 2025379 w 2400449"/>
              <a:gd name="connsiteY5" fmla="*/ 1934373 h 1949430"/>
              <a:gd name="connsiteX6" fmla="*/ 2019095 w 2400449"/>
              <a:gd name="connsiteY6" fmla="*/ 1949430 h 1949430"/>
              <a:gd name="connsiteX7" fmla="*/ 191549 w 2400449"/>
              <a:gd name="connsiteY7" fmla="*/ 1949430 h 1949430"/>
              <a:gd name="connsiteX8" fmla="*/ 191549 w 2400449"/>
              <a:gd name="connsiteY8" fmla="*/ 1774568 h 1949430"/>
              <a:gd name="connsiteX9" fmla="*/ 187321 w 2400449"/>
              <a:gd name="connsiteY9" fmla="*/ 1774994 h 1949430"/>
              <a:gd name="connsiteX10" fmla="*/ 1 w 2400449"/>
              <a:gd name="connsiteY10" fmla="*/ 1587674 h 1949430"/>
              <a:gd name="connsiteX11" fmla="*/ 187321 w 2400449"/>
              <a:gd name="connsiteY11" fmla="*/ 1400354 h 1949430"/>
              <a:gd name="connsiteX12" fmla="*/ 191549 w 2400449"/>
              <a:gd name="connsiteY12" fmla="*/ 1400780 h 1949430"/>
              <a:gd name="connsiteX13" fmla="*/ 191549 w 2400449"/>
              <a:gd name="connsiteY13" fmla="*/ 602586 h 1949430"/>
              <a:gd name="connsiteX14" fmla="*/ 187320 w 2400449"/>
              <a:gd name="connsiteY14" fmla="*/ 603012 h 1949430"/>
              <a:gd name="connsiteX15" fmla="*/ 0 w 2400449"/>
              <a:gd name="connsiteY15" fmla="*/ 415692 h 1949430"/>
              <a:gd name="connsiteX16" fmla="*/ 187320 w 2400449"/>
              <a:gd name="connsiteY16" fmla="*/ 228372 h 1949430"/>
              <a:gd name="connsiteX17" fmla="*/ 191549 w 2400449"/>
              <a:gd name="connsiteY17" fmla="*/ 228798 h 1949430"/>
              <a:gd name="connsiteX18" fmla="*/ 191549 w 2400449"/>
              <a:gd name="connsiteY18" fmla="*/ 0 h 1949430"/>
              <a:gd name="connsiteX0" fmla="*/ 191549 w 2400449"/>
              <a:gd name="connsiteY0" fmla="*/ 0 h 1949430"/>
              <a:gd name="connsiteX1" fmla="*/ 203917 w 2400449"/>
              <a:gd name="connsiteY1" fmla="*/ 3967 h 1949430"/>
              <a:gd name="connsiteX2" fmla="*/ 662854 w 2400449"/>
              <a:gd name="connsiteY2" fmla="*/ 171677 h 1949430"/>
              <a:gd name="connsiteX3" fmla="*/ 2400449 w 2400449"/>
              <a:gd name="connsiteY3" fmla="*/ 42550 h 1949430"/>
              <a:gd name="connsiteX4" fmla="*/ 2348277 w 2400449"/>
              <a:gd name="connsiteY4" fmla="*/ 770409 h 1949430"/>
              <a:gd name="connsiteX5" fmla="*/ 2025379 w 2400449"/>
              <a:gd name="connsiteY5" fmla="*/ 1934373 h 1949430"/>
              <a:gd name="connsiteX6" fmla="*/ 2019095 w 2400449"/>
              <a:gd name="connsiteY6" fmla="*/ 1949430 h 1949430"/>
              <a:gd name="connsiteX7" fmla="*/ 191549 w 2400449"/>
              <a:gd name="connsiteY7" fmla="*/ 1949430 h 1949430"/>
              <a:gd name="connsiteX8" fmla="*/ 191549 w 2400449"/>
              <a:gd name="connsiteY8" fmla="*/ 1774568 h 1949430"/>
              <a:gd name="connsiteX9" fmla="*/ 187321 w 2400449"/>
              <a:gd name="connsiteY9" fmla="*/ 1774994 h 1949430"/>
              <a:gd name="connsiteX10" fmla="*/ 1 w 2400449"/>
              <a:gd name="connsiteY10" fmla="*/ 1587674 h 1949430"/>
              <a:gd name="connsiteX11" fmla="*/ 187321 w 2400449"/>
              <a:gd name="connsiteY11" fmla="*/ 1400354 h 1949430"/>
              <a:gd name="connsiteX12" fmla="*/ 191549 w 2400449"/>
              <a:gd name="connsiteY12" fmla="*/ 1400780 h 1949430"/>
              <a:gd name="connsiteX13" fmla="*/ 191549 w 2400449"/>
              <a:gd name="connsiteY13" fmla="*/ 602586 h 1949430"/>
              <a:gd name="connsiteX14" fmla="*/ 187320 w 2400449"/>
              <a:gd name="connsiteY14" fmla="*/ 603012 h 1949430"/>
              <a:gd name="connsiteX15" fmla="*/ 0 w 2400449"/>
              <a:gd name="connsiteY15" fmla="*/ 415692 h 1949430"/>
              <a:gd name="connsiteX16" fmla="*/ 187320 w 2400449"/>
              <a:gd name="connsiteY16" fmla="*/ 228372 h 1949430"/>
              <a:gd name="connsiteX17" fmla="*/ 191549 w 2400449"/>
              <a:gd name="connsiteY17" fmla="*/ 228798 h 1949430"/>
              <a:gd name="connsiteX18" fmla="*/ 191549 w 2400449"/>
              <a:gd name="connsiteY18" fmla="*/ 0 h 1949430"/>
              <a:gd name="connsiteX0" fmla="*/ 191549 w 2400449"/>
              <a:gd name="connsiteY0" fmla="*/ 0 h 1949430"/>
              <a:gd name="connsiteX1" fmla="*/ 203917 w 2400449"/>
              <a:gd name="connsiteY1" fmla="*/ 3967 h 1949430"/>
              <a:gd name="connsiteX2" fmla="*/ 662854 w 2400449"/>
              <a:gd name="connsiteY2" fmla="*/ 171677 h 1949430"/>
              <a:gd name="connsiteX3" fmla="*/ 2400449 w 2400449"/>
              <a:gd name="connsiteY3" fmla="*/ 42550 h 1949430"/>
              <a:gd name="connsiteX4" fmla="*/ 2348277 w 2400449"/>
              <a:gd name="connsiteY4" fmla="*/ 770409 h 1949430"/>
              <a:gd name="connsiteX5" fmla="*/ 2025379 w 2400449"/>
              <a:gd name="connsiteY5" fmla="*/ 1934373 h 1949430"/>
              <a:gd name="connsiteX6" fmla="*/ 2019095 w 2400449"/>
              <a:gd name="connsiteY6" fmla="*/ 1949430 h 1949430"/>
              <a:gd name="connsiteX7" fmla="*/ 191549 w 2400449"/>
              <a:gd name="connsiteY7" fmla="*/ 1949430 h 1949430"/>
              <a:gd name="connsiteX8" fmla="*/ 191549 w 2400449"/>
              <a:gd name="connsiteY8" fmla="*/ 1774568 h 1949430"/>
              <a:gd name="connsiteX9" fmla="*/ 187321 w 2400449"/>
              <a:gd name="connsiteY9" fmla="*/ 1774994 h 1949430"/>
              <a:gd name="connsiteX10" fmla="*/ 1 w 2400449"/>
              <a:gd name="connsiteY10" fmla="*/ 1587674 h 1949430"/>
              <a:gd name="connsiteX11" fmla="*/ 187321 w 2400449"/>
              <a:gd name="connsiteY11" fmla="*/ 1400354 h 1949430"/>
              <a:gd name="connsiteX12" fmla="*/ 191549 w 2400449"/>
              <a:gd name="connsiteY12" fmla="*/ 1400780 h 1949430"/>
              <a:gd name="connsiteX13" fmla="*/ 191549 w 2400449"/>
              <a:gd name="connsiteY13" fmla="*/ 602586 h 1949430"/>
              <a:gd name="connsiteX14" fmla="*/ 187320 w 2400449"/>
              <a:gd name="connsiteY14" fmla="*/ 603012 h 1949430"/>
              <a:gd name="connsiteX15" fmla="*/ 0 w 2400449"/>
              <a:gd name="connsiteY15" fmla="*/ 415692 h 1949430"/>
              <a:gd name="connsiteX16" fmla="*/ 187320 w 2400449"/>
              <a:gd name="connsiteY16" fmla="*/ 228372 h 1949430"/>
              <a:gd name="connsiteX17" fmla="*/ 191549 w 2400449"/>
              <a:gd name="connsiteY17" fmla="*/ 228798 h 1949430"/>
              <a:gd name="connsiteX18" fmla="*/ 191549 w 2400449"/>
              <a:gd name="connsiteY18" fmla="*/ 0 h 1949430"/>
              <a:gd name="connsiteX0" fmla="*/ 191549 w 2400449"/>
              <a:gd name="connsiteY0" fmla="*/ 0 h 1949430"/>
              <a:gd name="connsiteX1" fmla="*/ 203917 w 2400449"/>
              <a:gd name="connsiteY1" fmla="*/ 3967 h 1949430"/>
              <a:gd name="connsiteX2" fmla="*/ 662854 w 2400449"/>
              <a:gd name="connsiteY2" fmla="*/ 171677 h 1949430"/>
              <a:gd name="connsiteX3" fmla="*/ 2400449 w 2400449"/>
              <a:gd name="connsiteY3" fmla="*/ 42550 h 1949430"/>
              <a:gd name="connsiteX4" fmla="*/ 2348277 w 2400449"/>
              <a:gd name="connsiteY4" fmla="*/ 770409 h 1949430"/>
              <a:gd name="connsiteX5" fmla="*/ 2025379 w 2400449"/>
              <a:gd name="connsiteY5" fmla="*/ 1934373 h 1949430"/>
              <a:gd name="connsiteX6" fmla="*/ 2019095 w 2400449"/>
              <a:gd name="connsiteY6" fmla="*/ 1949430 h 1949430"/>
              <a:gd name="connsiteX7" fmla="*/ 191549 w 2400449"/>
              <a:gd name="connsiteY7" fmla="*/ 1949430 h 1949430"/>
              <a:gd name="connsiteX8" fmla="*/ 191549 w 2400449"/>
              <a:gd name="connsiteY8" fmla="*/ 1774568 h 1949430"/>
              <a:gd name="connsiteX9" fmla="*/ 187321 w 2400449"/>
              <a:gd name="connsiteY9" fmla="*/ 1774994 h 1949430"/>
              <a:gd name="connsiteX10" fmla="*/ 1 w 2400449"/>
              <a:gd name="connsiteY10" fmla="*/ 1587674 h 1949430"/>
              <a:gd name="connsiteX11" fmla="*/ 187321 w 2400449"/>
              <a:gd name="connsiteY11" fmla="*/ 1400354 h 1949430"/>
              <a:gd name="connsiteX12" fmla="*/ 191549 w 2400449"/>
              <a:gd name="connsiteY12" fmla="*/ 1400780 h 1949430"/>
              <a:gd name="connsiteX13" fmla="*/ 191549 w 2400449"/>
              <a:gd name="connsiteY13" fmla="*/ 602586 h 1949430"/>
              <a:gd name="connsiteX14" fmla="*/ 187320 w 2400449"/>
              <a:gd name="connsiteY14" fmla="*/ 603012 h 1949430"/>
              <a:gd name="connsiteX15" fmla="*/ 0 w 2400449"/>
              <a:gd name="connsiteY15" fmla="*/ 415692 h 1949430"/>
              <a:gd name="connsiteX16" fmla="*/ 187320 w 2400449"/>
              <a:gd name="connsiteY16" fmla="*/ 228372 h 1949430"/>
              <a:gd name="connsiteX17" fmla="*/ 191549 w 2400449"/>
              <a:gd name="connsiteY17" fmla="*/ 228798 h 1949430"/>
              <a:gd name="connsiteX18" fmla="*/ 191549 w 2400449"/>
              <a:gd name="connsiteY18" fmla="*/ 0 h 1949430"/>
              <a:gd name="connsiteX0" fmla="*/ 191549 w 2400449"/>
              <a:gd name="connsiteY0" fmla="*/ 0 h 1949430"/>
              <a:gd name="connsiteX1" fmla="*/ 203917 w 2400449"/>
              <a:gd name="connsiteY1" fmla="*/ 3967 h 1949430"/>
              <a:gd name="connsiteX2" fmla="*/ 662854 w 2400449"/>
              <a:gd name="connsiteY2" fmla="*/ 171677 h 1949430"/>
              <a:gd name="connsiteX3" fmla="*/ 2400449 w 2400449"/>
              <a:gd name="connsiteY3" fmla="*/ 42550 h 1949430"/>
              <a:gd name="connsiteX4" fmla="*/ 2348277 w 2400449"/>
              <a:gd name="connsiteY4" fmla="*/ 770409 h 1949430"/>
              <a:gd name="connsiteX5" fmla="*/ 2025379 w 2400449"/>
              <a:gd name="connsiteY5" fmla="*/ 1934373 h 1949430"/>
              <a:gd name="connsiteX6" fmla="*/ 2019095 w 2400449"/>
              <a:gd name="connsiteY6" fmla="*/ 1949430 h 1949430"/>
              <a:gd name="connsiteX7" fmla="*/ 191549 w 2400449"/>
              <a:gd name="connsiteY7" fmla="*/ 1949430 h 1949430"/>
              <a:gd name="connsiteX8" fmla="*/ 191549 w 2400449"/>
              <a:gd name="connsiteY8" fmla="*/ 1774568 h 1949430"/>
              <a:gd name="connsiteX9" fmla="*/ 187321 w 2400449"/>
              <a:gd name="connsiteY9" fmla="*/ 1774994 h 1949430"/>
              <a:gd name="connsiteX10" fmla="*/ 1 w 2400449"/>
              <a:gd name="connsiteY10" fmla="*/ 1587674 h 1949430"/>
              <a:gd name="connsiteX11" fmla="*/ 187321 w 2400449"/>
              <a:gd name="connsiteY11" fmla="*/ 1400354 h 1949430"/>
              <a:gd name="connsiteX12" fmla="*/ 191549 w 2400449"/>
              <a:gd name="connsiteY12" fmla="*/ 1400780 h 1949430"/>
              <a:gd name="connsiteX13" fmla="*/ 191549 w 2400449"/>
              <a:gd name="connsiteY13" fmla="*/ 602586 h 1949430"/>
              <a:gd name="connsiteX14" fmla="*/ 187320 w 2400449"/>
              <a:gd name="connsiteY14" fmla="*/ 603012 h 1949430"/>
              <a:gd name="connsiteX15" fmla="*/ 0 w 2400449"/>
              <a:gd name="connsiteY15" fmla="*/ 415692 h 1949430"/>
              <a:gd name="connsiteX16" fmla="*/ 187320 w 2400449"/>
              <a:gd name="connsiteY16" fmla="*/ 228372 h 1949430"/>
              <a:gd name="connsiteX17" fmla="*/ 191549 w 2400449"/>
              <a:gd name="connsiteY17" fmla="*/ 228798 h 1949430"/>
              <a:gd name="connsiteX18" fmla="*/ 191549 w 2400449"/>
              <a:gd name="connsiteY18" fmla="*/ 0 h 1949430"/>
              <a:gd name="connsiteX0" fmla="*/ 191549 w 2400449"/>
              <a:gd name="connsiteY0" fmla="*/ 0 h 1949430"/>
              <a:gd name="connsiteX1" fmla="*/ 203917 w 2400449"/>
              <a:gd name="connsiteY1" fmla="*/ 3967 h 1949430"/>
              <a:gd name="connsiteX2" fmla="*/ 662854 w 2400449"/>
              <a:gd name="connsiteY2" fmla="*/ 171677 h 1949430"/>
              <a:gd name="connsiteX3" fmla="*/ 2400449 w 2400449"/>
              <a:gd name="connsiteY3" fmla="*/ 42550 h 1949430"/>
              <a:gd name="connsiteX4" fmla="*/ 2348277 w 2400449"/>
              <a:gd name="connsiteY4" fmla="*/ 770409 h 1949430"/>
              <a:gd name="connsiteX5" fmla="*/ 2025379 w 2400449"/>
              <a:gd name="connsiteY5" fmla="*/ 1934373 h 1949430"/>
              <a:gd name="connsiteX6" fmla="*/ 2019095 w 2400449"/>
              <a:gd name="connsiteY6" fmla="*/ 1949430 h 1949430"/>
              <a:gd name="connsiteX7" fmla="*/ 191549 w 2400449"/>
              <a:gd name="connsiteY7" fmla="*/ 1949430 h 1949430"/>
              <a:gd name="connsiteX8" fmla="*/ 191549 w 2400449"/>
              <a:gd name="connsiteY8" fmla="*/ 1774568 h 1949430"/>
              <a:gd name="connsiteX9" fmla="*/ 187321 w 2400449"/>
              <a:gd name="connsiteY9" fmla="*/ 1774994 h 1949430"/>
              <a:gd name="connsiteX10" fmla="*/ 1 w 2400449"/>
              <a:gd name="connsiteY10" fmla="*/ 1587674 h 1949430"/>
              <a:gd name="connsiteX11" fmla="*/ 187321 w 2400449"/>
              <a:gd name="connsiteY11" fmla="*/ 1400354 h 1949430"/>
              <a:gd name="connsiteX12" fmla="*/ 191549 w 2400449"/>
              <a:gd name="connsiteY12" fmla="*/ 1400780 h 1949430"/>
              <a:gd name="connsiteX13" fmla="*/ 191549 w 2400449"/>
              <a:gd name="connsiteY13" fmla="*/ 602586 h 1949430"/>
              <a:gd name="connsiteX14" fmla="*/ 187320 w 2400449"/>
              <a:gd name="connsiteY14" fmla="*/ 603012 h 1949430"/>
              <a:gd name="connsiteX15" fmla="*/ 0 w 2400449"/>
              <a:gd name="connsiteY15" fmla="*/ 415692 h 1949430"/>
              <a:gd name="connsiteX16" fmla="*/ 187320 w 2400449"/>
              <a:gd name="connsiteY16" fmla="*/ 228372 h 1949430"/>
              <a:gd name="connsiteX17" fmla="*/ 191549 w 2400449"/>
              <a:gd name="connsiteY17" fmla="*/ 228798 h 1949430"/>
              <a:gd name="connsiteX18" fmla="*/ 191549 w 2400449"/>
              <a:gd name="connsiteY18" fmla="*/ 0 h 1949430"/>
              <a:gd name="connsiteX0" fmla="*/ 191549 w 2400729"/>
              <a:gd name="connsiteY0" fmla="*/ 0 h 1949430"/>
              <a:gd name="connsiteX1" fmla="*/ 203917 w 2400729"/>
              <a:gd name="connsiteY1" fmla="*/ 3967 h 1949430"/>
              <a:gd name="connsiteX2" fmla="*/ 662854 w 2400729"/>
              <a:gd name="connsiteY2" fmla="*/ 171677 h 1949430"/>
              <a:gd name="connsiteX3" fmla="*/ 2400449 w 2400729"/>
              <a:gd name="connsiteY3" fmla="*/ 42550 h 1949430"/>
              <a:gd name="connsiteX4" fmla="*/ 2376963 w 2400729"/>
              <a:gd name="connsiteY4" fmla="*/ 779970 h 1949430"/>
              <a:gd name="connsiteX5" fmla="*/ 2025379 w 2400729"/>
              <a:gd name="connsiteY5" fmla="*/ 1934373 h 1949430"/>
              <a:gd name="connsiteX6" fmla="*/ 2019095 w 2400729"/>
              <a:gd name="connsiteY6" fmla="*/ 1949430 h 1949430"/>
              <a:gd name="connsiteX7" fmla="*/ 191549 w 2400729"/>
              <a:gd name="connsiteY7" fmla="*/ 1949430 h 1949430"/>
              <a:gd name="connsiteX8" fmla="*/ 191549 w 2400729"/>
              <a:gd name="connsiteY8" fmla="*/ 1774568 h 1949430"/>
              <a:gd name="connsiteX9" fmla="*/ 187321 w 2400729"/>
              <a:gd name="connsiteY9" fmla="*/ 1774994 h 1949430"/>
              <a:gd name="connsiteX10" fmla="*/ 1 w 2400729"/>
              <a:gd name="connsiteY10" fmla="*/ 1587674 h 1949430"/>
              <a:gd name="connsiteX11" fmla="*/ 187321 w 2400729"/>
              <a:gd name="connsiteY11" fmla="*/ 1400354 h 1949430"/>
              <a:gd name="connsiteX12" fmla="*/ 191549 w 2400729"/>
              <a:gd name="connsiteY12" fmla="*/ 1400780 h 1949430"/>
              <a:gd name="connsiteX13" fmla="*/ 191549 w 2400729"/>
              <a:gd name="connsiteY13" fmla="*/ 602586 h 1949430"/>
              <a:gd name="connsiteX14" fmla="*/ 187320 w 2400729"/>
              <a:gd name="connsiteY14" fmla="*/ 603012 h 1949430"/>
              <a:gd name="connsiteX15" fmla="*/ 0 w 2400729"/>
              <a:gd name="connsiteY15" fmla="*/ 415692 h 1949430"/>
              <a:gd name="connsiteX16" fmla="*/ 187320 w 2400729"/>
              <a:gd name="connsiteY16" fmla="*/ 228372 h 1949430"/>
              <a:gd name="connsiteX17" fmla="*/ 191549 w 2400729"/>
              <a:gd name="connsiteY17" fmla="*/ 228798 h 1949430"/>
              <a:gd name="connsiteX18" fmla="*/ 191549 w 2400729"/>
              <a:gd name="connsiteY18" fmla="*/ 0 h 1949430"/>
              <a:gd name="connsiteX0" fmla="*/ 191549 w 2410011"/>
              <a:gd name="connsiteY0" fmla="*/ 0 h 1949430"/>
              <a:gd name="connsiteX1" fmla="*/ 203917 w 2410011"/>
              <a:gd name="connsiteY1" fmla="*/ 3967 h 1949430"/>
              <a:gd name="connsiteX2" fmla="*/ 662854 w 2410011"/>
              <a:gd name="connsiteY2" fmla="*/ 171677 h 1949430"/>
              <a:gd name="connsiteX3" fmla="*/ 2410011 w 2410011"/>
              <a:gd name="connsiteY3" fmla="*/ 42550 h 1949430"/>
              <a:gd name="connsiteX4" fmla="*/ 2376963 w 2410011"/>
              <a:gd name="connsiteY4" fmla="*/ 779970 h 1949430"/>
              <a:gd name="connsiteX5" fmla="*/ 2025379 w 2410011"/>
              <a:gd name="connsiteY5" fmla="*/ 1934373 h 1949430"/>
              <a:gd name="connsiteX6" fmla="*/ 2019095 w 2410011"/>
              <a:gd name="connsiteY6" fmla="*/ 1949430 h 1949430"/>
              <a:gd name="connsiteX7" fmla="*/ 191549 w 2410011"/>
              <a:gd name="connsiteY7" fmla="*/ 1949430 h 1949430"/>
              <a:gd name="connsiteX8" fmla="*/ 191549 w 2410011"/>
              <a:gd name="connsiteY8" fmla="*/ 1774568 h 1949430"/>
              <a:gd name="connsiteX9" fmla="*/ 187321 w 2410011"/>
              <a:gd name="connsiteY9" fmla="*/ 1774994 h 1949430"/>
              <a:gd name="connsiteX10" fmla="*/ 1 w 2410011"/>
              <a:gd name="connsiteY10" fmla="*/ 1587674 h 1949430"/>
              <a:gd name="connsiteX11" fmla="*/ 187321 w 2410011"/>
              <a:gd name="connsiteY11" fmla="*/ 1400354 h 1949430"/>
              <a:gd name="connsiteX12" fmla="*/ 191549 w 2410011"/>
              <a:gd name="connsiteY12" fmla="*/ 1400780 h 1949430"/>
              <a:gd name="connsiteX13" fmla="*/ 191549 w 2410011"/>
              <a:gd name="connsiteY13" fmla="*/ 602586 h 1949430"/>
              <a:gd name="connsiteX14" fmla="*/ 187320 w 2410011"/>
              <a:gd name="connsiteY14" fmla="*/ 603012 h 1949430"/>
              <a:gd name="connsiteX15" fmla="*/ 0 w 2410011"/>
              <a:gd name="connsiteY15" fmla="*/ 415692 h 1949430"/>
              <a:gd name="connsiteX16" fmla="*/ 187320 w 2410011"/>
              <a:gd name="connsiteY16" fmla="*/ 228372 h 1949430"/>
              <a:gd name="connsiteX17" fmla="*/ 191549 w 2410011"/>
              <a:gd name="connsiteY17" fmla="*/ 228798 h 1949430"/>
              <a:gd name="connsiteX18" fmla="*/ 191549 w 2410011"/>
              <a:gd name="connsiteY18" fmla="*/ 0 h 1949430"/>
              <a:gd name="connsiteX0" fmla="*/ 191549 w 2410011"/>
              <a:gd name="connsiteY0" fmla="*/ 0 h 1949430"/>
              <a:gd name="connsiteX1" fmla="*/ 203917 w 2410011"/>
              <a:gd name="connsiteY1" fmla="*/ 3967 h 1949430"/>
              <a:gd name="connsiteX2" fmla="*/ 662854 w 2410011"/>
              <a:gd name="connsiteY2" fmla="*/ 171677 h 1949430"/>
              <a:gd name="connsiteX3" fmla="*/ 2410011 w 2410011"/>
              <a:gd name="connsiteY3" fmla="*/ 42550 h 1949430"/>
              <a:gd name="connsiteX4" fmla="*/ 2376963 w 2410011"/>
              <a:gd name="connsiteY4" fmla="*/ 779970 h 1949430"/>
              <a:gd name="connsiteX5" fmla="*/ 2025379 w 2410011"/>
              <a:gd name="connsiteY5" fmla="*/ 1934373 h 1949430"/>
              <a:gd name="connsiteX6" fmla="*/ 2019095 w 2410011"/>
              <a:gd name="connsiteY6" fmla="*/ 1949430 h 1949430"/>
              <a:gd name="connsiteX7" fmla="*/ 191549 w 2410011"/>
              <a:gd name="connsiteY7" fmla="*/ 1949430 h 1949430"/>
              <a:gd name="connsiteX8" fmla="*/ 191549 w 2410011"/>
              <a:gd name="connsiteY8" fmla="*/ 1774568 h 1949430"/>
              <a:gd name="connsiteX9" fmla="*/ 187321 w 2410011"/>
              <a:gd name="connsiteY9" fmla="*/ 1774994 h 1949430"/>
              <a:gd name="connsiteX10" fmla="*/ 1 w 2410011"/>
              <a:gd name="connsiteY10" fmla="*/ 1587674 h 1949430"/>
              <a:gd name="connsiteX11" fmla="*/ 187321 w 2410011"/>
              <a:gd name="connsiteY11" fmla="*/ 1400354 h 1949430"/>
              <a:gd name="connsiteX12" fmla="*/ 191549 w 2410011"/>
              <a:gd name="connsiteY12" fmla="*/ 1400780 h 1949430"/>
              <a:gd name="connsiteX13" fmla="*/ 191549 w 2410011"/>
              <a:gd name="connsiteY13" fmla="*/ 602586 h 1949430"/>
              <a:gd name="connsiteX14" fmla="*/ 187320 w 2410011"/>
              <a:gd name="connsiteY14" fmla="*/ 603012 h 1949430"/>
              <a:gd name="connsiteX15" fmla="*/ 0 w 2410011"/>
              <a:gd name="connsiteY15" fmla="*/ 415692 h 1949430"/>
              <a:gd name="connsiteX16" fmla="*/ 187320 w 2410011"/>
              <a:gd name="connsiteY16" fmla="*/ 228372 h 1949430"/>
              <a:gd name="connsiteX17" fmla="*/ 191549 w 2410011"/>
              <a:gd name="connsiteY17" fmla="*/ 228798 h 1949430"/>
              <a:gd name="connsiteX18" fmla="*/ 191549 w 2410011"/>
              <a:gd name="connsiteY18" fmla="*/ 0 h 1949430"/>
              <a:gd name="connsiteX0" fmla="*/ 191549 w 2410011"/>
              <a:gd name="connsiteY0" fmla="*/ 0 h 1949430"/>
              <a:gd name="connsiteX1" fmla="*/ 203917 w 2410011"/>
              <a:gd name="connsiteY1" fmla="*/ 3967 h 1949430"/>
              <a:gd name="connsiteX2" fmla="*/ 662854 w 2410011"/>
              <a:gd name="connsiteY2" fmla="*/ 171677 h 1949430"/>
              <a:gd name="connsiteX3" fmla="*/ 2410011 w 2410011"/>
              <a:gd name="connsiteY3" fmla="*/ 42550 h 1949430"/>
              <a:gd name="connsiteX4" fmla="*/ 2367402 w 2410011"/>
              <a:gd name="connsiteY4" fmla="*/ 770409 h 1949430"/>
              <a:gd name="connsiteX5" fmla="*/ 2025379 w 2410011"/>
              <a:gd name="connsiteY5" fmla="*/ 1934373 h 1949430"/>
              <a:gd name="connsiteX6" fmla="*/ 2019095 w 2410011"/>
              <a:gd name="connsiteY6" fmla="*/ 1949430 h 1949430"/>
              <a:gd name="connsiteX7" fmla="*/ 191549 w 2410011"/>
              <a:gd name="connsiteY7" fmla="*/ 1949430 h 1949430"/>
              <a:gd name="connsiteX8" fmla="*/ 191549 w 2410011"/>
              <a:gd name="connsiteY8" fmla="*/ 1774568 h 1949430"/>
              <a:gd name="connsiteX9" fmla="*/ 187321 w 2410011"/>
              <a:gd name="connsiteY9" fmla="*/ 1774994 h 1949430"/>
              <a:gd name="connsiteX10" fmla="*/ 1 w 2410011"/>
              <a:gd name="connsiteY10" fmla="*/ 1587674 h 1949430"/>
              <a:gd name="connsiteX11" fmla="*/ 187321 w 2410011"/>
              <a:gd name="connsiteY11" fmla="*/ 1400354 h 1949430"/>
              <a:gd name="connsiteX12" fmla="*/ 191549 w 2410011"/>
              <a:gd name="connsiteY12" fmla="*/ 1400780 h 1949430"/>
              <a:gd name="connsiteX13" fmla="*/ 191549 w 2410011"/>
              <a:gd name="connsiteY13" fmla="*/ 602586 h 1949430"/>
              <a:gd name="connsiteX14" fmla="*/ 187320 w 2410011"/>
              <a:gd name="connsiteY14" fmla="*/ 603012 h 1949430"/>
              <a:gd name="connsiteX15" fmla="*/ 0 w 2410011"/>
              <a:gd name="connsiteY15" fmla="*/ 415692 h 1949430"/>
              <a:gd name="connsiteX16" fmla="*/ 187320 w 2410011"/>
              <a:gd name="connsiteY16" fmla="*/ 228372 h 1949430"/>
              <a:gd name="connsiteX17" fmla="*/ 191549 w 2410011"/>
              <a:gd name="connsiteY17" fmla="*/ 228798 h 1949430"/>
              <a:gd name="connsiteX18" fmla="*/ 191549 w 2410011"/>
              <a:gd name="connsiteY18" fmla="*/ 0 h 1949430"/>
              <a:gd name="connsiteX0" fmla="*/ 191549 w 2438697"/>
              <a:gd name="connsiteY0" fmla="*/ 0 h 1949430"/>
              <a:gd name="connsiteX1" fmla="*/ 203917 w 2438697"/>
              <a:gd name="connsiteY1" fmla="*/ 3967 h 1949430"/>
              <a:gd name="connsiteX2" fmla="*/ 662854 w 2438697"/>
              <a:gd name="connsiteY2" fmla="*/ 171677 h 1949430"/>
              <a:gd name="connsiteX3" fmla="*/ 2438697 w 2438697"/>
              <a:gd name="connsiteY3" fmla="*/ 32987 h 1949430"/>
              <a:gd name="connsiteX4" fmla="*/ 2367402 w 2438697"/>
              <a:gd name="connsiteY4" fmla="*/ 770409 h 1949430"/>
              <a:gd name="connsiteX5" fmla="*/ 2025379 w 2438697"/>
              <a:gd name="connsiteY5" fmla="*/ 1934373 h 1949430"/>
              <a:gd name="connsiteX6" fmla="*/ 2019095 w 2438697"/>
              <a:gd name="connsiteY6" fmla="*/ 1949430 h 1949430"/>
              <a:gd name="connsiteX7" fmla="*/ 191549 w 2438697"/>
              <a:gd name="connsiteY7" fmla="*/ 1949430 h 1949430"/>
              <a:gd name="connsiteX8" fmla="*/ 191549 w 2438697"/>
              <a:gd name="connsiteY8" fmla="*/ 1774568 h 1949430"/>
              <a:gd name="connsiteX9" fmla="*/ 187321 w 2438697"/>
              <a:gd name="connsiteY9" fmla="*/ 1774994 h 1949430"/>
              <a:gd name="connsiteX10" fmla="*/ 1 w 2438697"/>
              <a:gd name="connsiteY10" fmla="*/ 1587674 h 1949430"/>
              <a:gd name="connsiteX11" fmla="*/ 187321 w 2438697"/>
              <a:gd name="connsiteY11" fmla="*/ 1400354 h 1949430"/>
              <a:gd name="connsiteX12" fmla="*/ 191549 w 2438697"/>
              <a:gd name="connsiteY12" fmla="*/ 1400780 h 1949430"/>
              <a:gd name="connsiteX13" fmla="*/ 191549 w 2438697"/>
              <a:gd name="connsiteY13" fmla="*/ 602586 h 1949430"/>
              <a:gd name="connsiteX14" fmla="*/ 187320 w 2438697"/>
              <a:gd name="connsiteY14" fmla="*/ 603012 h 1949430"/>
              <a:gd name="connsiteX15" fmla="*/ 0 w 2438697"/>
              <a:gd name="connsiteY15" fmla="*/ 415692 h 1949430"/>
              <a:gd name="connsiteX16" fmla="*/ 187320 w 2438697"/>
              <a:gd name="connsiteY16" fmla="*/ 228372 h 1949430"/>
              <a:gd name="connsiteX17" fmla="*/ 191549 w 2438697"/>
              <a:gd name="connsiteY17" fmla="*/ 228798 h 1949430"/>
              <a:gd name="connsiteX18" fmla="*/ 191549 w 2438697"/>
              <a:gd name="connsiteY18" fmla="*/ 0 h 1949430"/>
              <a:gd name="connsiteX0" fmla="*/ 191549 w 2438697"/>
              <a:gd name="connsiteY0" fmla="*/ 0 h 1949430"/>
              <a:gd name="connsiteX1" fmla="*/ 203917 w 2438697"/>
              <a:gd name="connsiteY1" fmla="*/ 3967 h 1949430"/>
              <a:gd name="connsiteX2" fmla="*/ 662854 w 2438697"/>
              <a:gd name="connsiteY2" fmla="*/ 171677 h 1949430"/>
              <a:gd name="connsiteX3" fmla="*/ 2438697 w 2438697"/>
              <a:gd name="connsiteY3" fmla="*/ 32987 h 1949430"/>
              <a:gd name="connsiteX4" fmla="*/ 2376965 w 2438697"/>
              <a:gd name="connsiteY4" fmla="*/ 799095 h 1949430"/>
              <a:gd name="connsiteX5" fmla="*/ 2025379 w 2438697"/>
              <a:gd name="connsiteY5" fmla="*/ 1934373 h 1949430"/>
              <a:gd name="connsiteX6" fmla="*/ 2019095 w 2438697"/>
              <a:gd name="connsiteY6" fmla="*/ 1949430 h 1949430"/>
              <a:gd name="connsiteX7" fmla="*/ 191549 w 2438697"/>
              <a:gd name="connsiteY7" fmla="*/ 1949430 h 1949430"/>
              <a:gd name="connsiteX8" fmla="*/ 191549 w 2438697"/>
              <a:gd name="connsiteY8" fmla="*/ 1774568 h 1949430"/>
              <a:gd name="connsiteX9" fmla="*/ 187321 w 2438697"/>
              <a:gd name="connsiteY9" fmla="*/ 1774994 h 1949430"/>
              <a:gd name="connsiteX10" fmla="*/ 1 w 2438697"/>
              <a:gd name="connsiteY10" fmla="*/ 1587674 h 1949430"/>
              <a:gd name="connsiteX11" fmla="*/ 187321 w 2438697"/>
              <a:gd name="connsiteY11" fmla="*/ 1400354 h 1949430"/>
              <a:gd name="connsiteX12" fmla="*/ 191549 w 2438697"/>
              <a:gd name="connsiteY12" fmla="*/ 1400780 h 1949430"/>
              <a:gd name="connsiteX13" fmla="*/ 191549 w 2438697"/>
              <a:gd name="connsiteY13" fmla="*/ 602586 h 1949430"/>
              <a:gd name="connsiteX14" fmla="*/ 187320 w 2438697"/>
              <a:gd name="connsiteY14" fmla="*/ 603012 h 1949430"/>
              <a:gd name="connsiteX15" fmla="*/ 0 w 2438697"/>
              <a:gd name="connsiteY15" fmla="*/ 415692 h 1949430"/>
              <a:gd name="connsiteX16" fmla="*/ 187320 w 2438697"/>
              <a:gd name="connsiteY16" fmla="*/ 228372 h 1949430"/>
              <a:gd name="connsiteX17" fmla="*/ 191549 w 2438697"/>
              <a:gd name="connsiteY17" fmla="*/ 228798 h 1949430"/>
              <a:gd name="connsiteX18" fmla="*/ 191549 w 2438697"/>
              <a:gd name="connsiteY18" fmla="*/ 0 h 194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38697" h="1949430">
                <a:moveTo>
                  <a:pt x="191549" y="0"/>
                </a:moveTo>
                <a:lnTo>
                  <a:pt x="203917" y="3967"/>
                </a:lnTo>
                <a:lnTo>
                  <a:pt x="662854" y="171677"/>
                </a:lnTo>
                <a:cubicBezTo>
                  <a:pt x="1159386" y="289200"/>
                  <a:pt x="1968608" y="268030"/>
                  <a:pt x="2438697" y="32987"/>
                </a:cubicBezTo>
                <a:cubicBezTo>
                  <a:pt x="2437741" y="278893"/>
                  <a:pt x="2407503" y="494024"/>
                  <a:pt x="2376965" y="799095"/>
                </a:cubicBezTo>
                <a:cubicBezTo>
                  <a:pt x="2308538" y="1265493"/>
                  <a:pt x="2152994" y="1674667"/>
                  <a:pt x="2025379" y="1934373"/>
                </a:cubicBezTo>
                <a:lnTo>
                  <a:pt x="2019095" y="1949430"/>
                </a:lnTo>
                <a:lnTo>
                  <a:pt x="191549" y="1949430"/>
                </a:lnTo>
                <a:lnTo>
                  <a:pt x="191549" y="1774568"/>
                </a:lnTo>
                <a:lnTo>
                  <a:pt x="187321" y="1774994"/>
                </a:lnTo>
                <a:cubicBezTo>
                  <a:pt x="83867" y="1774994"/>
                  <a:pt x="1" y="1691128"/>
                  <a:pt x="1" y="1587674"/>
                </a:cubicBezTo>
                <a:cubicBezTo>
                  <a:pt x="1" y="1484220"/>
                  <a:pt x="83867" y="1400354"/>
                  <a:pt x="187321" y="1400354"/>
                </a:cubicBezTo>
                <a:lnTo>
                  <a:pt x="191549" y="1400780"/>
                </a:lnTo>
                <a:lnTo>
                  <a:pt x="191549" y="602586"/>
                </a:lnTo>
                <a:lnTo>
                  <a:pt x="187320" y="603012"/>
                </a:lnTo>
                <a:cubicBezTo>
                  <a:pt x="83866" y="603012"/>
                  <a:pt x="0" y="519146"/>
                  <a:pt x="0" y="415692"/>
                </a:cubicBezTo>
                <a:cubicBezTo>
                  <a:pt x="0" y="312238"/>
                  <a:pt x="83866" y="228372"/>
                  <a:pt x="187320" y="228372"/>
                </a:cubicBezTo>
                <a:lnTo>
                  <a:pt x="191549" y="228798"/>
                </a:lnTo>
                <a:lnTo>
                  <a:pt x="191549" y="0"/>
                </a:lnTo>
                <a:close/>
              </a:path>
            </a:pathLst>
          </a:custGeom>
          <a:solidFill>
            <a:srgbClr val="F2F2F2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kern="0">
              <a:noFill/>
              <a:latin typeface="+mj-lt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03DFCDF-2C34-411E-9F32-15187EA7AD47}"/>
              </a:ext>
            </a:extLst>
          </p:cNvPr>
          <p:cNvSpPr txBox="1"/>
          <p:nvPr/>
        </p:nvSpPr>
        <p:spPr>
          <a:xfrm>
            <a:off x="6994974" y="2262900"/>
            <a:ext cx="15901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5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Applications &amp; Data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A0B2D13-EECF-4837-8414-974C1B31E5F6}"/>
              </a:ext>
            </a:extLst>
          </p:cNvPr>
          <p:cNvSpPr txBox="1"/>
          <p:nvPr/>
        </p:nvSpPr>
        <p:spPr>
          <a:xfrm>
            <a:off x="7451286" y="2487128"/>
            <a:ext cx="6775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5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Network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BD45FE6-2D69-4D7F-851D-2736CB26AA2B}"/>
              </a:ext>
            </a:extLst>
          </p:cNvPr>
          <p:cNvSpPr txBox="1"/>
          <p:nvPr/>
        </p:nvSpPr>
        <p:spPr>
          <a:xfrm>
            <a:off x="6903604" y="2935586"/>
            <a:ext cx="17729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5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Security Management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CC5774A-FFAC-47B9-B7F7-5E7CD8C8CEAD}"/>
              </a:ext>
            </a:extLst>
          </p:cNvPr>
          <p:cNvSpPr txBox="1"/>
          <p:nvPr/>
        </p:nvSpPr>
        <p:spPr>
          <a:xfrm>
            <a:off x="7087019" y="2711356"/>
            <a:ext cx="14060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5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Threat Protection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A6B8867-D7A5-4A1C-8CB7-A8CEBC362E59}"/>
              </a:ext>
            </a:extLst>
          </p:cNvPr>
          <p:cNvSpPr txBox="1"/>
          <p:nvPr/>
        </p:nvSpPr>
        <p:spPr>
          <a:xfrm>
            <a:off x="7077529" y="2038672"/>
            <a:ext cx="14250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5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Identity &amp; Access 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D4E6D18-F143-4A10-92D5-ED4789682DF5}"/>
              </a:ext>
            </a:extLst>
          </p:cNvPr>
          <p:cNvSpPr txBox="1"/>
          <p:nvPr/>
        </p:nvSpPr>
        <p:spPr>
          <a:xfrm>
            <a:off x="8333387" y="3244555"/>
            <a:ext cx="775073" cy="2675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9208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F1AB7B5-93D7-46AC-A0D7-F985566B34CB}"/>
              </a:ext>
            </a:extLst>
          </p:cNvPr>
          <p:cNvGrpSpPr/>
          <p:nvPr/>
        </p:nvGrpSpPr>
        <p:grpSpPr>
          <a:xfrm>
            <a:off x="7166070" y="1657072"/>
            <a:ext cx="2182929" cy="4246079"/>
            <a:chOff x="7166070" y="1657072"/>
            <a:chExt cx="2182929" cy="424607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7B5EB0B-2B08-4E33-8E52-996174E3C69A}"/>
                </a:ext>
              </a:extLst>
            </p:cNvPr>
            <p:cNvSpPr/>
            <p:nvPr/>
          </p:nvSpPr>
          <p:spPr bwMode="auto">
            <a:xfrm>
              <a:off x="7170737" y="1657072"/>
              <a:ext cx="2178262" cy="42460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482734DD-1F99-4076-8C6A-20EBA7657FBA}"/>
                </a:ext>
              </a:extLst>
            </p:cNvPr>
            <p:cNvSpPr txBox="1"/>
            <p:nvPr/>
          </p:nvSpPr>
          <p:spPr>
            <a:xfrm>
              <a:off x="7166070" y="2022755"/>
              <a:ext cx="2058600" cy="59093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000"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ea typeface="STXihei" panose="020B0503020204020204" pitchFamily="2" charset="-122"/>
                  <a:cs typeface="Segoe UI Semibold" panose="020B0702040204020203" pitchFamily="34" charset="0"/>
                </a:defRPr>
              </a:lvl1pPr>
              <a:lvl2pPr marL="457200" defTabSz="914400"/>
              <a:lvl3pPr marL="914400" defTabSz="914400"/>
              <a:lvl4pPr marL="1371600" defTabSz="914400"/>
              <a:lvl5pPr marL="1828800" defTabSz="914400"/>
              <a:lvl6pPr marL="2286000" defTabSz="914400"/>
              <a:lvl7pPr marL="2743200" defTabSz="914400"/>
              <a:lvl8pPr marL="3200400" defTabSz="914400"/>
              <a:lvl9pPr marL="3657600" defTabSz="914400"/>
            </a:lstStyle>
            <a:p>
              <a:pPr marL="0" marR="0" lvl="0" indent="0" algn="l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STXihei" panose="020B0503020204020204" pitchFamily="2" charset="-122"/>
                  <a:cs typeface="Segoe UI Semibold" panose="020B0702040204020203" pitchFamily="34" charset="0"/>
                </a:rPr>
                <a:t>Threat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STXihei" panose="020B0503020204020204" pitchFamily="2" charset="-122"/>
                  <a:cs typeface="Segoe UI Semibold" panose="020B0702040204020203" pitchFamily="34" charset="0"/>
                </a:rPr>
                <a:t>protection</a:t>
              </a:r>
              <a:endPara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7AE445-6376-4184-8A46-1E49094D113B}"/>
                </a:ext>
              </a:extLst>
            </p:cNvPr>
            <p:cNvSpPr txBox="1"/>
            <p:nvPr/>
          </p:nvSpPr>
          <p:spPr>
            <a:xfrm>
              <a:off x="7170737" y="3750266"/>
              <a:ext cx="2178262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Microsoft Antimalware</a:t>
              </a:r>
            </a:p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for Azure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EC2A60-55B8-49D5-8082-EA3BCA0EB346}"/>
              </a:ext>
            </a:extLst>
          </p:cNvPr>
          <p:cNvGrpSpPr/>
          <p:nvPr/>
        </p:nvGrpSpPr>
        <p:grpSpPr>
          <a:xfrm>
            <a:off x="7170737" y="1657072"/>
            <a:ext cx="4474843" cy="4246079"/>
            <a:chOff x="7170737" y="1657072"/>
            <a:chExt cx="4474843" cy="4246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F949EE-F846-4103-843C-10FADB0BAB59}"/>
                </a:ext>
              </a:extLst>
            </p:cNvPr>
            <p:cNvGrpSpPr/>
            <p:nvPr/>
          </p:nvGrpSpPr>
          <p:grpSpPr>
            <a:xfrm>
              <a:off x="9481591" y="1657072"/>
              <a:ext cx="2163987" cy="4246079"/>
              <a:chOff x="9481591" y="1657072"/>
              <a:chExt cx="2163987" cy="424607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798BE7C-C8C9-413D-B25E-27820CE0959D}"/>
                  </a:ext>
                </a:extLst>
              </p:cNvPr>
              <p:cNvSpPr/>
              <p:nvPr/>
            </p:nvSpPr>
            <p:spPr bwMode="auto">
              <a:xfrm>
                <a:off x="9481591" y="1657072"/>
                <a:ext cx="2154264" cy="42460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" name="TextBox 10">
                <a:extLst>
                  <a:ext uri="{FF2B5EF4-FFF2-40B4-BE49-F238E27FC236}">
                    <a16:creationId xmlns:a16="http://schemas.microsoft.com/office/drawing/2014/main" id="{B34A1E89-ADC8-4FA7-8C79-F1CD7D3B613B}"/>
                  </a:ext>
                </a:extLst>
              </p:cNvPr>
              <p:cNvSpPr txBox="1"/>
              <p:nvPr/>
            </p:nvSpPr>
            <p:spPr>
              <a:xfrm>
                <a:off x="9494740" y="2022755"/>
                <a:ext cx="1737873" cy="59093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000">
                    <a:gradFill>
                      <a:gsLst>
                        <a:gs pos="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ea typeface="STXihei" panose="020B0503020204020204" pitchFamily="2" charset="-122"/>
                    <a:cs typeface="Segoe UI Semibold" panose="020B0702040204020203" pitchFamily="34" charset="0"/>
                  </a:defRPr>
                </a:lvl1pPr>
                <a:lvl2pPr marL="457200" defTabSz="914400"/>
                <a:lvl3pPr marL="914400" defTabSz="914400"/>
                <a:lvl4pPr marL="1371600" defTabSz="914400"/>
                <a:lvl5pPr marL="1828800" defTabSz="914400"/>
                <a:lvl6pPr marL="2286000" defTabSz="914400"/>
                <a:lvl7pPr marL="2743200" defTabSz="914400"/>
                <a:lvl8pPr marL="3200400" defTabSz="914400"/>
                <a:lvl9pPr marL="3657600" defTabSz="914400"/>
              </a:lstStyle>
              <a:p>
                <a:pPr marL="0" marR="0" lvl="0" indent="0" algn="l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"/>
                    <a:ea typeface="STXihei" panose="020B0503020204020204" pitchFamily="2" charset="-122"/>
                    <a:cs typeface="Segoe UI Semibold" panose="020B0702040204020203" pitchFamily="34" charset="0"/>
                  </a:rPr>
                  <a:t>Security management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A7CBB9-9503-4DF2-A8B4-B842CF19D5AA}"/>
                  </a:ext>
                </a:extLst>
              </p:cNvPr>
              <p:cNvSpPr txBox="1"/>
              <p:nvPr/>
            </p:nvSpPr>
            <p:spPr>
              <a:xfrm>
                <a:off x="9481591" y="3750266"/>
                <a:ext cx="2163987" cy="589380"/>
              </a:xfrm>
              <a:prstGeom prst="rect">
                <a:avLst/>
              </a:prstGeom>
              <a:solidFill>
                <a:schemeClr val="accent5"/>
              </a:solidFill>
              <a:ln w="12700">
                <a:noFill/>
              </a:ln>
            </p:spPr>
            <p:txBody>
              <a:bodyPr wrap="none" lIns="179234" tIns="143387" rIns="179234" bIns="143387" rtlCol="0" anchor="ctr">
                <a:noAutofit/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Azure Log Analytics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0C39AFD-32D0-41D1-B7FF-E22E91BAA784}"/>
                </a:ext>
              </a:extLst>
            </p:cNvPr>
            <p:cNvSpPr txBox="1"/>
            <p:nvPr/>
          </p:nvSpPr>
          <p:spPr>
            <a:xfrm>
              <a:off x="7170737" y="2957296"/>
              <a:ext cx="4474843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Azure Security Center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D26742-F6EF-44B4-BA3D-87BF4CAE137C}"/>
              </a:ext>
            </a:extLst>
          </p:cNvPr>
          <p:cNvGrpSpPr/>
          <p:nvPr/>
        </p:nvGrpSpPr>
        <p:grpSpPr>
          <a:xfrm>
            <a:off x="4873149" y="1641069"/>
            <a:ext cx="2154264" cy="4262094"/>
            <a:chOff x="4873149" y="1641069"/>
            <a:chExt cx="2154264" cy="426209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486FD4-8DF0-4C1B-9A93-71EEF219FE48}"/>
                </a:ext>
              </a:extLst>
            </p:cNvPr>
            <p:cNvSpPr/>
            <p:nvPr/>
          </p:nvSpPr>
          <p:spPr bwMode="auto">
            <a:xfrm>
              <a:off x="4873149" y="1641069"/>
              <a:ext cx="2154264" cy="4262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8501492D-A6E6-479B-BC1C-CE2DDEA51474}"/>
                </a:ext>
              </a:extLst>
            </p:cNvPr>
            <p:cNvSpPr txBox="1"/>
            <p:nvPr/>
          </p:nvSpPr>
          <p:spPr>
            <a:xfrm>
              <a:off x="4873858" y="2022755"/>
              <a:ext cx="1631493" cy="59093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STXihei" panose="020B0503020204020204" pitchFamily="2" charset="-122"/>
                  <a:cs typeface="Segoe UI Semibold" panose="020B0702040204020203" pitchFamily="34" charset="0"/>
                </a:rPr>
                <a:t>Network 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14E620-F7E5-470C-A391-E2166AFFE3C7}"/>
                </a:ext>
              </a:extLst>
            </p:cNvPr>
            <p:cNvSpPr txBox="1"/>
            <p:nvPr/>
          </p:nvSpPr>
          <p:spPr>
            <a:xfrm>
              <a:off x="4873149" y="2968508"/>
              <a:ext cx="2154264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VNET, VPN, NSG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C272B2-E6AE-4B96-902C-ECA121015248}"/>
                </a:ext>
              </a:extLst>
            </p:cNvPr>
            <p:cNvSpPr txBox="1"/>
            <p:nvPr/>
          </p:nvSpPr>
          <p:spPr>
            <a:xfrm>
              <a:off x="4873149" y="3750266"/>
              <a:ext cx="2154264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Application Gateway</a:t>
              </a:r>
            </a:p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(WAF), Azure Firewall</a:t>
              </a:r>
              <a:endParaRPr kumimoji="0" lang="en-US" sz="9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35F14D0-0D4D-4B0E-903C-27F0625628AC}"/>
                </a:ext>
              </a:extLst>
            </p:cNvPr>
            <p:cNvSpPr txBox="1"/>
            <p:nvPr/>
          </p:nvSpPr>
          <p:spPr>
            <a:xfrm>
              <a:off x="4873149" y="4532024"/>
              <a:ext cx="2154264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DDoS Protection</a:t>
              </a:r>
            </a:p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Standard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9C26D2-6148-41FC-AF94-BB43DA289532}"/>
                </a:ext>
              </a:extLst>
            </p:cNvPr>
            <p:cNvSpPr txBox="1"/>
            <p:nvPr/>
          </p:nvSpPr>
          <p:spPr>
            <a:xfrm>
              <a:off x="4873149" y="5313783"/>
              <a:ext cx="2154264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ExpressRoute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93AA10-841A-4CF3-90FC-4A41FFD57CA0}"/>
              </a:ext>
            </a:extLst>
          </p:cNvPr>
          <p:cNvGrpSpPr/>
          <p:nvPr/>
        </p:nvGrpSpPr>
        <p:grpSpPr>
          <a:xfrm>
            <a:off x="2572022" y="1641069"/>
            <a:ext cx="2154264" cy="4262087"/>
            <a:chOff x="2572022" y="1641069"/>
            <a:chExt cx="2154264" cy="426208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41EEDF-F09F-463C-BAF1-9E7B9182172E}"/>
                </a:ext>
              </a:extLst>
            </p:cNvPr>
            <p:cNvSpPr/>
            <p:nvPr/>
          </p:nvSpPr>
          <p:spPr bwMode="auto">
            <a:xfrm>
              <a:off x="2572022" y="1641069"/>
              <a:ext cx="2154264" cy="42620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18138CD8-4F36-4DE1-9CCC-4A83A375458A}"/>
                </a:ext>
              </a:extLst>
            </p:cNvPr>
            <p:cNvSpPr txBox="1"/>
            <p:nvPr/>
          </p:nvSpPr>
          <p:spPr>
            <a:xfrm>
              <a:off x="2575951" y="2022755"/>
              <a:ext cx="1543062" cy="590931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STXihei" panose="020B0503020204020204" pitchFamily="2" charset="-122"/>
                  <a:cs typeface="Segoe UI Semibold" panose="020B0702040204020203" pitchFamily="34" charset="0"/>
                </a:rPr>
                <a:t>Data protection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DFCD60-29B0-4C96-8CD3-9DB45B6517C2}"/>
                </a:ext>
              </a:extLst>
            </p:cNvPr>
            <p:cNvSpPr txBox="1"/>
            <p:nvPr/>
          </p:nvSpPr>
          <p:spPr>
            <a:xfrm>
              <a:off x="2572022" y="2968509"/>
              <a:ext cx="2154264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Encryption </a:t>
              </a:r>
            </a:p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(Disks, Storage, SQL)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EF1F05B-D3FE-44F8-86D9-32BE3F068835}"/>
                </a:ext>
              </a:extLst>
            </p:cNvPr>
            <p:cNvSpPr txBox="1"/>
            <p:nvPr/>
          </p:nvSpPr>
          <p:spPr>
            <a:xfrm>
              <a:off x="2572022" y="3750266"/>
              <a:ext cx="2154264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Azure Key Vault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93F492-53D8-4EF9-98F7-5B429EE194AE}"/>
                </a:ext>
              </a:extLst>
            </p:cNvPr>
            <p:cNvSpPr txBox="1"/>
            <p:nvPr/>
          </p:nvSpPr>
          <p:spPr>
            <a:xfrm>
              <a:off x="2572022" y="4532024"/>
              <a:ext cx="2154264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Confidential </a:t>
              </a:r>
            </a:p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Computing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18F4381-2CF9-40B3-B3BD-67CC4AFDDF93}"/>
              </a:ext>
            </a:extLst>
          </p:cNvPr>
          <p:cNvGrpSpPr/>
          <p:nvPr/>
        </p:nvGrpSpPr>
        <p:grpSpPr>
          <a:xfrm>
            <a:off x="269128" y="1641070"/>
            <a:ext cx="2156031" cy="4262094"/>
            <a:chOff x="269128" y="1641070"/>
            <a:chExt cx="2156031" cy="42620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C1E0C94-D008-467D-91DB-B6530808364A}"/>
                </a:ext>
              </a:extLst>
            </p:cNvPr>
            <p:cNvSpPr/>
            <p:nvPr/>
          </p:nvSpPr>
          <p:spPr bwMode="auto">
            <a:xfrm>
              <a:off x="269128" y="1641070"/>
              <a:ext cx="2154264" cy="42620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C9229EFE-51B2-4771-A5AF-95BEA19495D4}"/>
                </a:ext>
              </a:extLst>
            </p:cNvPr>
            <p:cNvSpPr txBox="1"/>
            <p:nvPr/>
          </p:nvSpPr>
          <p:spPr>
            <a:xfrm>
              <a:off x="276784" y="2022755"/>
              <a:ext cx="2037314" cy="590931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STXihei" panose="020B0503020204020204" pitchFamily="2" charset="-122"/>
                  <a:cs typeface="Segoe UI Semibold" panose="020B0702040204020203" pitchFamily="34" charset="0"/>
                </a:rPr>
                <a:t>Identity &amp; access management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A43A9A-429F-417A-B4F9-609B48B49E4A}"/>
                </a:ext>
              </a:extLst>
            </p:cNvPr>
            <p:cNvSpPr txBox="1"/>
            <p:nvPr/>
          </p:nvSpPr>
          <p:spPr>
            <a:xfrm>
              <a:off x="269128" y="2973174"/>
              <a:ext cx="2156031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Azure Active Directory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49370A-7B54-44FA-A824-261D27508BD3}"/>
                </a:ext>
              </a:extLst>
            </p:cNvPr>
            <p:cNvSpPr txBox="1"/>
            <p:nvPr/>
          </p:nvSpPr>
          <p:spPr>
            <a:xfrm>
              <a:off x="269128" y="3753377"/>
              <a:ext cx="2148075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Multi-Factor </a:t>
              </a:r>
            </a:p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Authentication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F194BC0-9443-42A4-BE62-C36EF1B9CC7F}"/>
                </a:ext>
              </a:extLst>
            </p:cNvPr>
            <p:cNvSpPr txBox="1"/>
            <p:nvPr/>
          </p:nvSpPr>
          <p:spPr>
            <a:xfrm>
              <a:off x="269128" y="4533580"/>
              <a:ext cx="2154264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Role Based 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Access Control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C486C7-2168-44C4-AEA1-179595FC8579}"/>
                </a:ext>
              </a:extLst>
            </p:cNvPr>
            <p:cNvSpPr txBox="1"/>
            <p:nvPr/>
          </p:nvSpPr>
          <p:spPr>
            <a:xfrm>
              <a:off x="269128" y="5313783"/>
              <a:ext cx="2154264" cy="58938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txBody>
            <a:bodyPr wrap="none" lIns="179234" tIns="143387" rIns="179234" bIns="143387" rtlCol="0" anchor="ctr">
              <a:noAutofit/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Azure Active Directory</a:t>
              </a:r>
            </a:p>
            <a:p>
              <a:pPr marL="0" marR="0" lvl="0" indent="0" algn="ctr" defTabSz="914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(Identity Protection)</a:t>
              </a:r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FA0642-C7A8-441E-8FD3-B8513AE11A75}"/>
              </a:ext>
            </a:extLst>
          </p:cNvPr>
          <p:cNvSpPr/>
          <p:nvPr/>
        </p:nvSpPr>
        <p:spPr bwMode="auto">
          <a:xfrm>
            <a:off x="0" y="0"/>
            <a:ext cx="12192000" cy="165522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67CBE9-F91A-4710-B721-4CB6D6AA38CF}"/>
              </a:ext>
            </a:extLst>
          </p:cNvPr>
          <p:cNvCxnSpPr>
            <a:cxnSpLocks/>
          </p:cNvCxnSpPr>
          <p:nvPr/>
        </p:nvCxnSpPr>
        <p:spPr>
          <a:xfrm>
            <a:off x="1731" y="1648145"/>
            <a:ext cx="12188542" cy="0"/>
          </a:xfrm>
          <a:prstGeom prst="line">
            <a:avLst/>
          </a:prstGeom>
          <a:ln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A1909A-DB5F-44FA-A667-1F479D1ABE4A}"/>
              </a:ext>
            </a:extLst>
          </p:cNvPr>
          <p:cNvGrpSpPr/>
          <p:nvPr/>
        </p:nvGrpSpPr>
        <p:grpSpPr>
          <a:xfrm>
            <a:off x="9619978" y="1388168"/>
            <a:ext cx="519955" cy="519955"/>
            <a:chOff x="460345" y="2225301"/>
            <a:chExt cx="530532" cy="530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836B62F-BA95-4C18-997A-01142990C041}"/>
                </a:ext>
              </a:extLst>
            </p:cNvPr>
            <p:cNvSpPr/>
            <p:nvPr/>
          </p:nvSpPr>
          <p:spPr bwMode="auto">
            <a:xfrm rot="5400000">
              <a:off x="460345" y="2225301"/>
              <a:ext cx="530532" cy="53053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desktop" title="a desktop PC">
              <a:extLst>
                <a:ext uri="{FF2B5EF4-FFF2-40B4-BE49-F238E27FC236}">
                  <a16:creationId xmlns:a16="http://schemas.microsoft.com/office/drawing/2014/main" id="{3D8EFC28-AC65-46BE-8ED3-3A9B2D6C14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843" y="2343728"/>
              <a:ext cx="312885" cy="307776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8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AFD3BB-DF48-4ADD-AEEC-FB8A8C6E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398" y="2358184"/>
              <a:ext cx="133773" cy="18354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E10FC2-CC85-4AA6-8DAB-DCB70CCED18F}"/>
              </a:ext>
            </a:extLst>
          </p:cNvPr>
          <p:cNvGrpSpPr/>
          <p:nvPr/>
        </p:nvGrpSpPr>
        <p:grpSpPr>
          <a:xfrm>
            <a:off x="4974257" y="1388168"/>
            <a:ext cx="519955" cy="519955"/>
            <a:chOff x="460346" y="5002577"/>
            <a:chExt cx="530532" cy="53053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A8B61A-CFFE-4B75-83FE-804EF32C9314}"/>
                </a:ext>
              </a:extLst>
            </p:cNvPr>
            <p:cNvSpPr/>
            <p:nvPr/>
          </p:nvSpPr>
          <p:spPr bwMode="auto">
            <a:xfrm>
              <a:off x="460346" y="5002577"/>
              <a:ext cx="530532" cy="53053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BF3F1DEA-75B1-4EE3-9252-1909DC725DAC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536398" y="5162059"/>
              <a:ext cx="336748" cy="244224"/>
            </a:xfrm>
            <a:custGeom>
              <a:avLst/>
              <a:gdLst>
                <a:gd name="T0" fmla="*/ 274 w 1322"/>
                <a:gd name="T1" fmla="*/ 483 h 958"/>
                <a:gd name="T2" fmla="*/ 169 w 1322"/>
                <a:gd name="T3" fmla="*/ 378 h 958"/>
                <a:gd name="T4" fmla="*/ 64 w 1322"/>
                <a:gd name="T5" fmla="*/ 483 h 958"/>
                <a:gd name="T6" fmla="*/ 169 w 1322"/>
                <a:gd name="T7" fmla="*/ 589 h 958"/>
                <a:gd name="T8" fmla="*/ 274 w 1322"/>
                <a:gd name="T9" fmla="*/ 483 h 958"/>
                <a:gd name="T10" fmla="*/ 1259 w 1322"/>
                <a:gd name="T11" fmla="*/ 790 h 958"/>
                <a:gd name="T12" fmla="*/ 1154 w 1322"/>
                <a:gd name="T13" fmla="*/ 684 h 958"/>
                <a:gd name="T14" fmla="*/ 1049 w 1322"/>
                <a:gd name="T15" fmla="*/ 790 h 958"/>
                <a:gd name="T16" fmla="*/ 1154 w 1322"/>
                <a:gd name="T17" fmla="*/ 895 h 958"/>
                <a:gd name="T18" fmla="*/ 1259 w 1322"/>
                <a:gd name="T19" fmla="*/ 790 h 958"/>
                <a:gd name="T20" fmla="*/ 1259 w 1322"/>
                <a:gd name="T21" fmla="*/ 169 h 958"/>
                <a:gd name="T22" fmla="*/ 1154 w 1322"/>
                <a:gd name="T23" fmla="*/ 64 h 958"/>
                <a:gd name="T24" fmla="*/ 1049 w 1322"/>
                <a:gd name="T25" fmla="*/ 169 h 958"/>
                <a:gd name="T26" fmla="*/ 1154 w 1322"/>
                <a:gd name="T27" fmla="*/ 274 h 958"/>
                <a:gd name="T28" fmla="*/ 1259 w 1322"/>
                <a:gd name="T29" fmla="*/ 169 h 958"/>
                <a:gd name="T30" fmla="*/ 1322 w 1322"/>
                <a:gd name="T31" fmla="*/ 790 h 958"/>
                <a:gd name="T32" fmla="*/ 1154 w 1322"/>
                <a:gd name="T33" fmla="*/ 958 h 958"/>
                <a:gd name="T34" fmla="*/ 998 w 1322"/>
                <a:gd name="T35" fmla="*/ 855 h 958"/>
                <a:gd name="T36" fmla="*/ 991 w 1322"/>
                <a:gd name="T37" fmla="*/ 830 h 958"/>
                <a:gd name="T38" fmla="*/ 631 w 1322"/>
                <a:gd name="T39" fmla="*/ 830 h 958"/>
                <a:gd name="T40" fmla="*/ 631 w 1322"/>
                <a:gd name="T41" fmla="*/ 761 h 958"/>
                <a:gd name="T42" fmla="*/ 988 w 1322"/>
                <a:gd name="T43" fmla="*/ 761 h 958"/>
                <a:gd name="T44" fmla="*/ 989 w 1322"/>
                <a:gd name="T45" fmla="*/ 756 h 958"/>
                <a:gd name="T46" fmla="*/ 1154 w 1322"/>
                <a:gd name="T47" fmla="*/ 621 h 958"/>
                <a:gd name="T48" fmla="*/ 1322 w 1322"/>
                <a:gd name="T49" fmla="*/ 790 h 958"/>
                <a:gd name="T50" fmla="*/ 1322 w 1322"/>
                <a:gd name="T51" fmla="*/ 169 h 958"/>
                <a:gd name="T52" fmla="*/ 1154 w 1322"/>
                <a:gd name="T53" fmla="*/ 338 h 958"/>
                <a:gd name="T54" fmla="*/ 998 w 1322"/>
                <a:gd name="T55" fmla="*/ 235 h 958"/>
                <a:gd name="T56" fmla="*/ 991 w 1322"/>
                <a:gd name="T57" fmla="*/ 210 h 958"/>
                <a:gd name="T58" fmla="*/ 701 w 1322"/>
                <a:gd name="T59" fmla="*/ 210 h 958"/>
                <a:gd name="T60" fmla="*/ 701 w 1322"/>
                <a:gd name="T61" fmla="*/ 448 h 958"/>
                <a:gd name="T62" fmla="*/ 701 w 1322"/>
                <a:gd name="T63" fmla="*/ 448 h 958"/>
                <a:gd name="T64" fmla="*/ 701 w 1322"/>
                <a:gd name="T65" fmla="*/ 518 h 958"/>
                <a:gd name="T66" fmla="*/ 701 w 1322"/>
                <a:gd name="T67" fmla="*/ 518 h 958"/>
                <a:gd name="T68" fmla="*/ 701 w 1322"/>
                <a:gd name="T69" fmla="*/ 761 h 958"/>
                <a:gd name="T70" fmla="*/ 631 w 1322"/>
                <a:gd name="T71" fmla="*/ 761 h 958"/>
                <a:gd name="T72" fmla="*/ 631 w 1322"/>
                <a:gd name="T73" fmla="*/ 518 h 958"/>
                <a:gd name="T74" fmla="*/ 334 w 1322"/>
                <a:gd name="T75" fmla="*/ 518 h 958"/>
                <a:gd name="T76" fmla="*/ 324 w 1322"/>
                <a:gd name="T77" fmla="*/ 549 h 958"/>
                <a:gd name="T78" fmla="*/ 169 w 1322"/>
                <a:gd name="T79" fmla="*/ 652 h 958"/>
                <a:gd name="T80" fmla="*/ 0 w 1322"/>
                <a:gd name="T81" fmla="*/ 483 h 958"/>
                <a:gd name="T82" fmla="*/ 169 w 1322"/>
                <a:gd name="T83" fmla="*/ 315 h 958"/>
                <a:gd name="T84" fmla="*/ 324 w 1322"/>
                <a:gd name="T85" fmla="*/ 418 h 958"/>
                <a:gd name="T86" fmla="*/ 334 w 1322"/>
                <a:gd name="T87" fmla="*/ 448 h 958"/>
                <a:gd name="T88" fmla="*/ 631 w 1322"/>
                <a:gd name="T89" fmla="*/ 448 h 958"/>
                <a:gd name="T90" fmla="*/ 631 w 1322"/>
                <a:gd name="T91" fmla="*/ 210 h 958"/>
                <a:gd name="T92" fmla="*/ 631 w 1322"/>
                <a:gd name="T93" fmla="*/ 140 h 958"/>
                <a:gd name="T94" fmla="*/ 988 w 1322"/>
                <a:gd name="T95" fmla="*/ 140 h 958"/>
                <a:gd name="T96" fmla="*/ 989 w 1322"/>
                <a:gd name="T97" fmla="*/ 135 h 958"/>
                <a:gd name="T98" fmla="*/ 1154 w 1322"/>
                <a:gd name="T99" fmla="*/ 0 h 958"/>
                <a:gd name="T100" fmla="*/ 1322 w 1322"/>
                <a:gd name="T101" fmla="*/ 169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22" h="958">
                  <a:moveTo>
                    <a:pt x="274" y="483"/>
                  </a:moveTo>
                  <a:cubicBezTo>
                    <a:pt x="274" y="425"/>
                    <a:pt x="227" y="378"/>
                    <a:pt x="169" y="378"/>
                  </a:cubicBezTo>
                  <a:cubicBezTo>
                    <a:pt x="111" y="378"/>
                    <a:pt x="64" y="425"/>
                    <a:pt x="64" y="483"/>
                  </a:cubicBezTo>
                  <a:cubicBezTo>
                    <a:pt x="64" y="541"/>
                    <a:pt x="111" y="589"/>
                    <a:pt x="169" y="589"/>
                  </a:cubicBezTo>
                  <a:cubicBezTo>
                    <a:pt x="227" y="589"/>
                    <a:pt x="274" y="541"/>
                    <a:pt x="274" y="483"/>
                  </a:cubicBezTo>
                  <a:close/>
                  <a:moveTo>
                    <a:pt x="1259" y="790"/>
                  </a:moveTo>
                  <a:cubicBezTo>
                    <a:pt x="1259" y="732"/>
                    <a:pt x="1212" y="684"/>
                    <a:pt x="1154" y="684"/>
                  </a:cubicBezTo>
                  <a:cubicBezTo>
                    <a:pt x="1096" y="684"/>
                    <a:pt x="1049" y="732"/>
                    <a:pt x="1049" y="790"/>
                  </a:cubicBezTo>
                  <a:cubicBezTo>
                    <a:pt x="1049" y="848"/>
                    <a:pt x="1096" y="895"/>
                    <a:pt x="1154" y="895"/>
                  </a:cubicBezTo>
                  <a:cubicBezTo>
                    <a:pt x="1212" y="895"/>
                    <a:pt x="1259" y="848"/>
                    <a:pt x="1259" y="790"/>
                  </a:cubicBezTo>
                  <a:close/>
                  <a:moveTo>
                    <a:pt x="1259" y="169"/>
                  </a:moveTo>
                  <a:cubicBezTo>
                    <a:pt x="1259" y="111"/>
                    <a:pt x="1212" y="64"/>
                    <a:pt x="1154" y="64"/>
                  </a:cubicBezTo>
                  <a:cubicBezTo>
                    <a:pt x="1096" y="64"/>
                    <a:pt x="1049" y="111"/>
                    <a:pt x="1049" y="169"/>
                  </a:cubicBezTo>
                  <a:cubicBezTo>
                    <a:pt x="1049" y="227"/>
                    <a:pt x="1096" y="274"/>
                    <a:pt x="1154" y="274"/>
                  </a:cubicBezTo>
                  <a:cubicBezTo>
                    <a:pt x="1212" y="274"/>
                    <a:pt x="1259" y="227"/>
                    <a:pt x="1259" y="169"/>
                  </a:cubicBezTo>
                  <a:close/>
                  <a:moveTo>
                    <a:pt x="1322" y="790"/>
                  </a:moveTo>
                  <a:cubicBezTo>
                    <a:pt x="1322" y="883"/>
                    <a:pt x="1247" y="958"/>
                    <a:pt x="1154" y="958"/>
                  </a:cubicBezTo>
                  <a:cubicBezTo>
                    <a:pt x="1084" y="958"/>
                    <a:pt x="1024" y="916"/>
                    <a:pt x="998" y="855"/>
                  </a:cubicBezTo>
                  <a:cubicBezTo>
                    <a:pt x="991" y="830"/>
                    <a:pt x="991" y="830"/>
                    <a:pt x="991" y="830"/>
                  </a:cubicBezTo>
                  <a:cubicBezTo>
                    <a:pt x="631" y="830"/>
                    <a:pt x="631" y="830"/>
                    <a:pt x="631" y="830"/>
                  </a:cubicBezTo>
                  <a:cubicBezTo>
                    <a:pt x="631" y="761"/>
                    <a:pt x="631" y="761"/>
                    <a:pt x="631" y="761"/>
                  </a:cubicBezTo>
                  <a:cubicBezTo>
                    <a:pt x="988" y="761"/>
                    <a:pt x="988" y="761"/>
                    <a:pt x="988" y="761"/>
                  </a:cubicBezTo>
                  <a:cubicBezTo>
                    <a:pt x="989" y="756"/>
                    <a:pt x="989" y="756"/>
                    <a:pt x="989" y="756"/>
                  </a:cubicBezTo>
                  <a:cubicBezTo>
                    <a:pt x="1004" y="679"/>
                    <a:pt x="1072" y="621"/>
                    <a:pt x="1154" y="621"/>
                  </a:cubicBezTo>
                  <a:cubicBezTo>
                    <a:pt x="1247" y="621"/>
                    <a:pt x="1322" y="696"/>
                    <a:pt x="1322" y="790"/>
                  </a:cubicBezTo>
                  <a:close/>
                  <a:moveTo>
                    <a:pt x="1322" y="169"/>
                  </a:moveTo>
                  <a:cubicBezTo>
                    <a:pt x="1322" y="262"/>
                    <a:pt x="1247" y="338"/>
                    <a:pt x="1154" y="338"/>
                  </a:cubicBezTo>
                  <a:cubicBezTo>
                    <a:pt x="1084" y="338"/>
                    <a:pt x="1024" y="295"/>
                    <a:pt x="998" y="235"/>
                  </a:cubicBezTo>
                  <a:cubicBezTo>
                    <a:pt x="991" y="210"/>
                    <a:pt x="991" y="210"/>
                    <a:pt x="991" y="210"/>
                  </a:cubicBezTo>
                  <a:cubicBezTo>
                    <a:pt x="701" y="210"/>
                    <a:pt x="701" y="210"/>
                    <a:pt x="701" y="210"/>
                  </a:cubicBezTo>
                  <a:cubicBezTo>
                    <a:pt x="701" y="448"/>
                    <a:pt x="701" y="448"/>
                    <a:pt x="701" y="448"/>
                  </a:cubicBezTo>
                  <a:cubicBezTo>
                    <a:pt x="701" y="448"/>
                    <a:pt x="701" y="448"/>
                    <a:pt x="701" y="448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701" y="761"/>
                    <a:pt x="701" y="761"/>
                    <a:pt x="701" y="761"/>
                  </a:cubicBezTo>
                  <a:cubicBezTo>
                    <a:pt x="631" y="761"/>
                    <a:pt x="631" y="761"/>
                    <a:pt x="631" y="761"/>
                  </a:cubicBezTo>
                  <a:cubicBezTo>
                    <a:pt x="631" y="518"/>
                    <a:pt x="631" y="518"/>
                    <a:pt x="631" y="518"/>
                  </a:cubicBezTo>
                  <a:cubicBezTo>
                    <a:pt x="334" y="518"/>
                    <a:pt x="334" y="518"/>
                    <a:pt x="334" y="518"/>
                  </a:cubicBezTo>
                  <a:cubicBezTo>
                    <a:pt x="324" y="549"/>
                    <a:pt x="324" y="549"/>
                    <a:pt x="324" y="549"/>
                  </a:cubicBezTo>
                  <a:cubicBezTo>
                    <a:pt x="298" y="610"/>
                    <a:pt x="239" y="652"/>
                    <a:pt x="169" y="652"/>
                  </a:cubicBezTo>
                  <a:cubicBezTo>
                    <a:pt x="76" y="652"/>
                    <a:pt x="0" y="577"/>
                    <a:pt x="0" y="483"/>
                  </a:cubicBezTo>
                  <a:cubicBezTo>
                    <a:pt x="0" y="390"/>
                    <a:pt x="76" y="315"/>
                    <a:pt x="169" y="315"/>
                  </a:cubicBezTo>
                  <a:cubicBezTo>
                    <a:pt x="239" y="315"/>
                    <a:pt x="298" y="357"/>
                    <a:pt x="324" y="418"/>
                  </a:cubicBezTo>
                  <a:cubicBezTo>
                    <a:pt x="334" y="448"/>
                    <a:pt x="334" y="448"/>
                    <a:pt x="334" y="448"/>
                  </a:cubicBezTo>
                  <a:cubicBezTo>
                    <a:pt x="631" y="448"/>
                    <a:pt x="631" y="448"/>
                    <a:pt x="631" y="448"/>
                  </a:cubicBezTo>
                  <a:cubicBezTo>
                    <a:pt x="631" y="210"/>
                    <a:pt x="631" y="210"/>
                    <a:pt x="631" y="210"/>
                  </a:cubicBezTo>
                  <a:cubicBezTo>
                    <a:pt x="631" y="140"/>
                    <a:pt x="631" y="140"/>
                    <a:pt x="631" y="140"/>
                  </a:cubicBezTo>
                  <a:cubicBezTo>
                    <a:pt x="988" y="140"/>
                    <a:pt x="988" y="140"/>
                    <a:pt x="988" y="140"/>
                  </a:cubicBezTo>
                  <a:cubicBezTo>
                    <a:pt x="989" y="135"/>
                    <a:pt x="989" y="135"/>
                    <a:pt x="989" y="135"/>
                  </a:cubicBezTo>
                  <a:cubicBezTo>
                    <a:pt x="1004" y="58"/>
                    <a:pt x="1072" y="0"/>
                    <a:pt x="1154" y="0"/>
                  </a:cubicBezTo>
                  <a:cubicBezTo>
                    <a:pt x="1247" y="0"/>
                    <a:pt x="1322" y="76"/>
                    <a:pt x="1322" y="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7854" tIns="43928" rIns="87854" bIns="4392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8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8663BF-6CCA-477B-83FA-034EA85F4546}"/>
              </a:ext>
            </a:extLst>
          </p:cNvPr>
          <p:cNvGrpSpPr/>
          <p:nvPr/>
        </p:nvGrpSpPr>
        <p:grpSpPr>
          <a:xfrm>
            <a:off x="7262125" y="1388168"/>
            <a:ext cx="519955" cy="519955"/>
            <a:chOff x="6621825" y="1828525"/>
            <a:chExt cx="781282" cy="78128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54E48C4-A03C-48CD-8589-29696A87F3EA}"/>
                </a:ext>
              </a:extLst>
            </p:cNvPr>
            <p:cNvSpPr/>
            <p:nvPr/>
          </p:nvSpPr>
          <p:spPr bwMode="auto">
            <a:xfrm rot="1643308">
              <a:off x="6621825" y="1828525"/>
              <a:ext cx="781282" cy="78128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Shield_EA18">
              <a:extLst>
                <a:ext uri="{FF2B5EF4-FFF2-40B4-BE49-F238E27FC236}">
                  <a16:creationId xmlns:a16="http://schemas.microsoft.com/office/drawing/2014/main" id="{D0E5BBE5-4C39-4052-A9A0-12120DDD65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40694" y="2036286"/>
              <a:ext cx="343544" cy="365760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0DCCEC9-ADE4-4A5B-B63A-721D810803EE}"/>
              </a:ext>
            </a:extLst>
          </p:cNvPr>
          <p:cNvSpPr/>
          <p:nvPr/>
        </p:nvSpPr>
        <p:spPr bwMode="auto">
          <a:xfrm>
            <a:off x="280398" y="6088233"/>
            <a:ext cx="11365180" cy="5388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+ Partner Solutions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B8323-B9CC-4DF9-A498-0C9816CF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 security management with Azure services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8E4BCCF-D94D-420E-90BB-E1A3C4D88304}"/>
              </a:ext>
            </a:extLst>
          </p:cNvPr>
          <p:cNvGrpSpPr/>
          <p:nvPr/>
        </p:nvGrpSpPr>
        <p:grpSpPr>
          <a:xfrm>
            <a:off x="2671363" y="1388661"/>
            <a:ext cx="519955" cy="519955"/>
            <a:chOff x="6873999" y="3404401"/>
            <a:chExt cx="781282" cy="78128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29A09FE-5E23-4662-B4C7-5E47DF9F7687}"/>
                </a:ext>
              </a:extLst>
            </p:cNvPr>
            <p:cNvSpPr/>
            <p:nvPr/>
          </p:nvSpPr>
          <p:spPr bwMode="auto">
            <a:xfrm rot="3422427">
              <a:off x="6873999" y="3404401"/>
              <a:ext cx="781282" cy="78128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document_6">
              <a:extLst>
                <a:ext uri="{FF2B5EF4-FFF2-40B4-BE49-F238E27FC236}">
                  <a16:creationId xmlns:a16="http://schemas.microsoft.com/office/drawing/2014/main" id="{19B93330-1EE8-4E49-8CFC-23AE110642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18336" y="3612162"/>
              <a:ext cx="292608" cy="365760"/>
            </a:xfrm>
            <a:custGeom>
              <a:avLst/>
              <a:gdLst>
                <a:gd name="T0" fmla="*/ 99 w 265"/>
                <a:gd name="T1" fmla="*/ 332 h 332"/>
                <a:gd name="T2" fmla="*/ 0 w 265"/>
                <a:gd name="T3" fmla="*/ 332 h 332"/>
                <a:gd name="T4" fmla="*/ 0 w 265"/>
                <a:gd name="T5" fmla="*/ 49 h 332"/>
                <a:gd name="T6" fmla="*/ 49 w 265"/>
                <a:gd name="T7" fmla="*/ 0 h 332"/>
                <a:gd name="T8" fmla="*/ 241 w 265"/>
                <a:gd name="T9" fmla="*/ 0 h 332"/>
                <a:gd name="T10" fmla="*/ 241 w 265"/>
                <a:gd name="T11" fmla="*/ 127 h 332"/>
                <a:gd name="T12" fmla="*/ 265 w 265"/>
                <a:gd name="T13" fmla="*/ 219 h 332"/>
                <a:gd name="T14" fmla="*/ 132 w 265"/>
                <a:gd name="T15" fmla="*/ 219 h 332"/>
                <a:gd name="T16" fmla="*/ 132 w 265"/>
                <a:gd name="T17" fmla="*/ 332 h 332"/>
                <a:gd name="T18" fmla="*/ 265 w 265"/>
                <a:gd name="T19" fmla="*/ 332 h 332"/>
                <a:gd name="T20" fmla="*/ 265 w 265"/>
                <a:gd name="T21" fmla="*/ 219 h 332"/>
                <a:gd name="T22" fmla="*/ 245 w 265"/>
                <a:gd name="T23" fmla="*/ 219 h 332"/>
                <a:gd name="T24" fmla="*/ 245 w 265"/>
                <a:gd name="T25" fmla="*/ 198 h 332"/>
                <a:gd name="T26" fmla="*/ 201 w 265"/>
                <a:gd name="T27" fmla="*/ 153 h 332"/>
                <a:gd name="T28" fmla="*/ 157 w 265"/>
                <a:gd name="T29" fmla="*/ 198 h 332"/>
                <a:gd name="T30" fmla="*/ 157 w 265"/>
                <a:gd name="T31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332">
                  <a:moveTo>
                    <a:pt x="99" y="332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127"/>
                    <a:pt x="241" y="127"/>
                    <a:pt x="241" y="127"/>
                  </a:cubicBezTo>
                  <a:moveTo>
                    <a:pt x="265" y="219"/>
                  </a:moveTo>
                  <a:cubicBezTo>
                    <a:pt x="132" y="219"/>
                    <a:pt x="132" y="219"/>
                    <a:pt x="132" y="219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265" y="332"/>
                    <a:pt x="265" y="332"/>
                    <a:pt x="265" y="332"/>
                  </a:cubicBezTo>
                  <a:lnTo>
                    <a:pt x="265" y="219"/>
                  </a:lnTo>
                  <a:close/>
                  <a:moveTo>
                    <a:pt x="245" y="219"/>
                  </a:moveTo>
                  <a:cubicBezTo>
                    <a:pt x="245" y="198"/>
                    <a:pt x="245" y="198"/>
                    <a:pt x="245" y="198"/>
                  </a:cubicBezTo>
                  <a:cubicBezTo>
                    <a:pt x="245" y="173"/>
                    <a:pt x="226" y="153"/>
                    <a:pt x="201" y="153"/>
                  </a:cubicBezTo>
                  <a:cubicBezTo>
                    <a:pt x="177" y="153"/>
                    <a:pt x="157" y="173"/>
                    <a:pt x="157" y="198"/>
                  </a:cubicBezTo>
                  <a:cubicBezTo>
                    <a:pt x="157" y="219"/>
                    <a:pt x="157" y="219"/>
                    <a:pt x="157" y="219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CE793EC-0DBE-47E3-89D2-76FF41D524CE}"/>
              </a:ext>
            </a:extLst>
          </p:cNvPr>
          <p:cNvGrpSpPr/>
          <p:nvPr/>
        </p:nvGrpSpPr>
        <p:grpSpPr>
          <a:xfrm>
            <a:off x="307932" y="1313579"/>
            <a:ext cx="682950" cy="682950"/>
            <a:chOff x="5869816" y="1498729"/>
            <a:chExt cx="696842" cy="6968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81F48CD-6397-41BE-86F3-0F40CF33319B}"/>
                </a:ext>
              </a:extLst>
            </p:cNvPr>
            <p:cNvSpPr/>
            <p:nvPr/>
          </p:nvSpPr>
          <p:spPr bwMode="auto">
            <a:xfrm>
              <a:off x="5869816" y="1498729"/>
              <a:ext cx="696842" cy="696842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8DAAF41-DFA9-40A4-8214-C47EA9456A95}"/>
                </a:ext>
              </a:extLst>
            </p:cNvPr>
            <p:cNvGrpSpPr/>
            <p:nvPr/>
          </p:nvGrpSpPr>
          <p:grpSpPr>
            <a:xfrm>
              <a:off x="5952971" y="1581884"/>
              <a:ext cx="530532" cy="530532"/>
              <a:chOff x="5625439" y="609860"/>
              <a:chExt cx="781282" cy="78128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35321A6-AF32-4355-800E-81EF565D38B9}"/>
                  </a:ext>
                </a:extLst>
              </p:cNvPr>
              <p:cNvSpPr/>
              <p:nvPr/>
            </p:nvSpPr>
            <p:spPr bwMode="auto">
              <a:xfrm>
                <a:off x="5625439" y="609860"/>
                <a:ext cx="781282" cy="781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06" rIns="0" bIns="45706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ContactCard_EEBD">
                <a:extLst>
                  <a:ext uri="{FF2B5EF4-FFF2-40B4-BE49-F238E27FC236}">
                    <a16:creationId xmlns:a16="http://schemas.microsoft.com/office/drawing/2014/main" id="{D66AF9C5-BDCC-4376-A80A-1CB25105B11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787480" y="832751"/>
                <a:ext cx="457200" cy="335501"/>
              </a:xfrm>
              <a:custGeom>
                <a:avLst/>
                <a:gdLst>
                  <a:gd name="T0" fmla="*/ 2121 w 3742"/>
                  <a:gd name="T1" fmla="*/ 998 h 2744"/>
                  <a:gd name="T2" fmla="*/ 3368 w 3742"/>
                  <a:gd name="T3" fmla="*/ 998 h 2744"/>
                  <a:gd name="T4" fmla="*/ 2121 w 3742"/>
                  <a:gd name="T5" fmla="*/ 1746 h 2744"/>
                  <a:gd name="T6" fmla="*/ 2869 w 3742"/>
                  <a:gd name="T7" fmla="*/ 1746 h 2744"/>
                  <a:gd name="T8" fmla="*/ 3742 w 3742"/>
                  <a:gd name="T9" fmla="*/ 0 h 2744"/>
                  <a:gd name="T10" fmla="*/ 0 w 3742"/>
                  <a:gd name="T11" fmla="*/ 0 h 2744"/>
                  <a:gd name="T12" fmla="*/ 0 w 3742"/>
                  <a:gd name="T13" fmla="*/ 2744 h 2744"/>
                  <a:gd name="T14" fmla="*/ 3742 w 3742"/>
                  <a:gd name="T15" fmla="*/ 2744 h 2744"/>
                  <a:gd name="T16" fmla="*/ 3742 w 3742"/>
                  <a:gd name="T17" fmla="*/ 0 h 2744"/>
                  <a:gd name="T18" fmla="*/ 1123 w 3742"/>
                  <a:gd name="T19" fmla="*/ 748 h 2744"/>
                  <a:gd name="T20" fmla="*/ 748 w 3742"/>
                  <a:gd name="T21" fmla="*/ 1123 h 2744"/>
                  <a:gd name="T22" fmla="*/ 1123 w 3742"/>
                  <a:gd name="T23" fmla="*/ 1497 h 2744"/>
                  <a:gd name="T24" fmla="*/ 1497 w 3742"/>
                  <a:gd name="T25" fmla="*/ 1123 h 2744"/>
                  <a:gd name="T26" fmla="*/ 1123 w 3742"/>
                  <a:gd name="T27" fmla="*/ 748 h 2744"/>
                  <a:gd name="T28" fmla="*/ 1746 w 3742"/>
                  <a:gd name="T29" fmla="*/ 2121 h 2744"/>
                  <a:gd name="T30" fmla="*/ 1123 w 3742"/>
                  <a:gd name="T31" fmla="*/ 1497 h 2744"/>
                  <a:gd name="T32" fmla="*/ 499 w 3742"/>
                  <a:gd name="T33" fmla="*/ 2121 h 2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42" h="2744">
                    <a:moveTo>
                      <a:pt x="2121" y="998"/>
                    </a:moveTo>
                    <a:cubicBezTo>
                      <a:pt x="3368" y="998"/>
                      <a:pt x="3368" y="998"/>
                      <a:pt x="3368" y="998"/>
                    </a:cubicBezTo>
                    <a:moveTo>
                      <a:pt x="2121" y="1746"/>
                    </a:moveTo>
                    <a:cubicBezTo>
                      <a:pt x="2869" y="1746"/>
                      <a:pt x="2869" y="1746"/>
                      <a:pt x="2869" y="1746"/>
                    </a:cubicBezTo>
                    <a:moveTo>
                      <a:pt x="37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744"/>
                      <a:pt x="0" y="2744"/>
                      <a:pt x="0" y="2744"/>
                    </a:cubicBezTo>
                    <a:cubicBezTo>
                      <a:pt x="3742" y="2744"/>
                      <a:pt x="3742" y="2744"/>
                      <a:pt x="3742" y="2744"/>
                    </a:cubicBezTo>
                    <a:lnTo>
                      <a:pt x="3742" y="0"/>
                    </a:lnTo>
                    <a:close/>
                    <a:moveTo>
                      <a:pt x="1123" y="748"/>
                    </a:moveTo>
                    <a:cubicBezTo>
                      <a:pt x="916" y="748"/>
                      <a:pt x="748" y="916"/>
                      <a:pt x="748" y="1123"/>
                    </a:cubicBezTo>
                    <a:cubicBezTo>
                      <a:pt x="748" y="1329"/>
                      <a:pt x="916" y="1497"/>
                      <a:pt x="1123" y="1497"/>
                    </a:cubicBezTo>
                    <a:cubicBezTo>
                      <a:pt x="1329" y="1497"/>
                      <a:pt x="1497" y="1329"/>
                      <a:pt x="1497" y="1123"/>
                    </a:cubicBezTo>
                    <a:cubicBezTo>
                      <a:pt x="1497" y="916"/>
                      <a:pt x="1329" y="748"/>
                      <a:pt x="1123" y="748"/>
                    </a:cubicBezTo>
                    <a:close/>
                    <a:moveTo>
                      <a:pt x="1746" y="2121"/>
                    </a:moveTo>
                    <a:cubicBezTo>
                      <a:pt x="1746" y="1776"/>
                      <a:pt x="1467" y="1497"/>
                      <a:pt x="1123" y="1497"/>
                    </a:cubicBezTo>
                    <a:cubicBezTo>
                      <a:pt x="778" y="1497"/>
                      <a:pt x="499" y="1776"/>
                      <a:pt x="499" y="2121"/>
                    </a:cubicBezTo>
                  </a:path>
                </a:pathLst>
              </a:custGeom>
              <a:noFill/>
              <a:ln w="1905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090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C340E-4B3D-4FC7-A45C-EB3DC93A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4BB85DD-7C1C-4F76-8920-F2EBFEE2E1E9}"/>
              </a:ext>
            </a:extLst>
          </p:cNvPr>
          <p:cNvSpPr txBox="1">
            <a:spLocks/>
          </p:cNvSpPr>
          <p:nvPr/>
        </p:nvSpPr>
        <p:spPr>
          <a:xfrm>
            <a:off x="548994" y="1545450"/>
            <a:ext cx="5183952" cy="335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Cloud native stateful Firewall as a Service</a:t>
            </a:r>
          </a:p>
          <a:p>
            <a:pPr marL="190500" marR="0" lvl="0" indent="-1905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Built-in High Availability and Auto Scale</a:t>
            </a:r>
          </a:p>
          <a:p>
            <a:pPr marL="190500" marR="0" lvl="0" indent="-1905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Network and Application traffic filtering</a:t>
            </a:r>
          </a:p>
          <a:p>
            <a:pPr marL="190500" marR="0" lvl="0" indent="-1905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Centralized policy across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VNets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and Subscriptions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Complete VNET protection</a:t>
            </a:r>
          </a:p>
          <a:p>
            <a:pPr marL="190500" marR="0" lvl="0" indent="-1905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Filter Outbound,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Inbound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, Spoke-Spoke &amp;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Hybrid Connections traffic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(VPN and ExpressRoute)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Centralized logging</a:t>
            </a:r>
          </a:p>
          <a:p>
            <a:pPr marL="190500" marR="0" lvl="0" indent="-1905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Archive logs to a storage account, stream events to your Event Hub, or send them to Log Analytics or SIEM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7FB6E1-CB65-41F2-B855-94B4277D98A0}"/>
              </a:ext>
            </a:extLst>
          </p:cNvPr>
          <p:cNvGrpSpPr/>
          <p:nvPr/>
        </p:nvGrpSpPr>
        <p:grpSpPr>
          <a:xfrm>
            <a:off x="5918200" y="292100"/>
            <a:ext cx="5983017" cy="6274653"/>
            <a:chOff x="5918200" y="292100"/>
            <a:chExt cx="5983017" cy="62746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68861B-3D4B-4E9A-963B-2A79DE2B7865}"/>
                </a:ext>
              </a:extLst>
            </p:cNvPr>
            <p:cNvSpPr/>
            <p:nvPr/>
          </p:nvSpPr>
          <p:spPr bwMode="auto">
            <a:xfrm>
              <a:off x="5918200" y="292100"/>
              <a:ext cx="5983017" cy="627465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38100" dir="2700000" sx="101000" sy="101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3F172F-69D7-435A-9A06-686EDB27A3A5}"/>
                </a:ext>
              </a:extLst>
            </p:cNvPr>
            <p:cNvSpPr/>
            <p:nvPr/>
          </p:nvSpPr>
          <p:spPr bwMode="auto">
            <a:xfrm>
              <a:off x="8341868" y="2653451"/>
              <a:ext cx="1426464" cy="142630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E8601D-2B52-4FE0-9218-A37337E4524C}"/>
                </a:ext>
              </a:extLst>
            </p:cNvPr>
            <p:cNvSpPr/>
            <p:nvPr/>
          </p:nvSpPr>
          <p:spPr bwMode="auto">
            <a:xfrm>
              <a:off x="6293461" y="1826891"/>
              <a:ext cx="876111" cy="1339816"/>
            </a:xfrm>
            <a:prstGeom prst="rect">
              <a:avLst/>
            </a:prstGeom>
            <a:noFill/>
            <a:ln w="19050" cap="flat" cmpd="sng" algn="ctr">
              <a:solidFill>
                <a:schemeClr val="accent5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5190">
                        <a:srgbClr val="353535"/>
                      </a:gs>
                      <a:gs pos="43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Spoke 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57A1F3-A9C3-4CAF-A38D-F164D8847C08}"/>
                </a:ext>
              </a:extLst>
            </p:cNvPr>
            <p:cNvSpPr/>
            <p:nvPr/>
          </p:nvSpPr>
          <p:spPr bwMode="auto">
            <a:xfrm>
              <a:off x="6293462" y="3284444"/>
              <a:ext cx="876110" cy="1339816"/>
            </a:xfrm>
            <a:prstGeom prst="rect">
              <a:avLst/>
            </a:prstGeom>
            <a:noFill/>
            <a:ln w="19050" cap="flat" cmpd="sng" algn="ctr">
              <a:solidFill>
                <a:schemeClr val="accent5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5190">
                        <a:srgbClr val="353535"/>
                      </a:gs>
                      <a:gs pos="43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Spoke2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3FBD02-A9F8-48F7-B94B-24782CD46330}"/>
                </a:ext>
              </a:extLst>
            </p:cNvPr>
            <p:cNvSpPr txBox="1"/>
            <p:nvPr/>
          </p:nvSpPr>
          <p:spPr>
            <a:xfrm>
              <a:off x="8476658" y="2770597"/>
              <a:ext cx="534088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5190">
                        <a:srgbClr val="353535"/>
                      </a:gs>
                      <a:gs pos="43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Central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15190">
                        <a:srgbClr val="353535"/>
                      </a:gs>
                      <a:gs pos="43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VNet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5190">
                      <a:srgbClr val="353535"/>
                    </a:gs>
                    <a:gs pos="43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1D6F49-0014-4A58-9826-7188651B8796}"/>
                </a:ext>
              </a:extLst>
            </p:cNvPr>
            <p:cNvSpPr txBox="1"/>
            <p:nvPr/>
          </p:nvSpPr>
          <p:spPr>
            <a:xfrm>
              <a:off x="6105715" y="4741997"/>
              <a:ext cx="1247134" cy="145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Spoke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VNets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7FED40-BBC0-4AED-B6B6-0B771294EA69}"/>
                </a:ext>
              </a:extLst>
            </p:cNvPr>
            <p:cNvCxnSpPr>
              <a:cxnSpLocks/>
            </p:cNvCxnSpPr>
            <p:nvPr/>
          </p:nvCxnSpPr>
          <p:spPr>
            <a:xfrm>
              <a:off x="9869011" y="3298285"/>
              <a:ext cx="1002189" cy="12281"/>
            </a:xfrm>
            <a:prstGeom prst="straightConnector1">
              <a:avLst/>
            </a:prstGeom>
            <a:ln w="19050">
              <a:solidFill>
                <a:srgbClr val="107C10"/>
              </a:solidFill>
              <a:miter lim="800000"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F26607E-EAAE-46B5-9A24-2C4EC17302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9011" y="3514632"/>
              <a:ext cx="1002189" cy="0"/>
            </a:xfrm>
            <a:prstGeom prst="straightConnector1">
              <a:avLst/>
            </a:prstGeom>
            <a:ln w="19050">
              <a:solidFill>
                <a:srgbClr val="E81123"/>
              </a:solidFill>
              <a:miter lim="800000"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ross 17">
              <a:extLst>
                <a:ext uri="{FF2B5EF4-FFF2-40B4-BE49-F238E27FC236}">
                  <a16:creationId xmlns:a16="http://schemas.microsoft.com/office/drawing/2014/main" id="{18863103-A000-4E0E-AD9D-96E8ABF44ACE}"/>
                </a:ext>
              </a:extLst>
            </p:cNvPr>
            <p:cNvSpPr/>
            <p:nvPr/>
          </p:nvSpPr>
          <p:spPr>
            <a:xfrm rot="2700000">
              <a:off x="10226186" y="3372684"/>
              <a:ext cx="287838" cy="283896"/>
            </a:xfrm>
            <a:prstGeom prst="plus">
              <a:avLst>
                <a:gd name="adj" fmla="val 33130"/>
              </a:avLst>
            </a:prstGeom>
            <a:solidFill>
              <a:srgbClr val="E81123"/>
            </a:solidFill>
            <a:ln w="508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" name="Freeform: Shape 68">
              <a:extLst>
                <a:ext uri="{FF2B5EF4-FFF2-40B4-BE49-F238E27FC236}">
                  <a16:creationId xmlns:a16="http://schemas.microsoft.com/office/drawing/2014/main" id="{13E20BD6-BD7C-4DA5-9810-EB685C3A33E5}"/>
                </a:ext>
              </a:extLst>
            </p:cNvPr>
            <p:cNvSpPr/>
            <p:nvPr/>
          </p:nvSpPr>
          <p:spPr bwMode="auto">
            <a:xfrm flipV="1">
              <a:off x="10367079" y="3718696"/>
              <a:ext cx="175307" cy="1021684"/>
            </a:xfrm>
            <a:custGeom>
              <a:avLst/>
              <a:gdLst>
                <a:gd name="connsiteX0" fmla="*/ 0 w 0"/>
                <a:gd name="connsiteY0" fmla="*/ 2133600 h 2133600"/>
                <a:gd name="connsiteX1" fmla="*/ 0 w 0"/>
                <a:gd name="connsiteY1" fmla="*/ 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33600">
                  <a:moveTo>
                    <a:pt x="0" y="21336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/>
              </a:solidFill>
              <a:prstDash val="sysDash"/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343B4A-B9AF-4CB4-A45D-9BDF69E204D2}"/>
                </a:ext>
              </a:extLst>
            </p:cNvPr>
            <p:cNvSpPr txBox="1"/>
            <p:nvPr/>
          </p:nvSpPr>
          <p:spPr>
            <a:xfrm>
              <a:off x="7790392" y="1216432"/>
              <a:ext cx="1938866" cy="145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L3-L7 Connectivity Policies</a:t>
              </a:r>
            </a:p>
          </p:txBody>
        </p:sp>
        <p:sp>
          <p:nvSpPr>
            <p:cNvPr id="21" name="Freeform: Shape 68">
              <a:extLst>
                <a:ext uri="{FF2B5EF4-FFF2-40B4-BE49-F238E27FC236}">
                  <a16:creationId xmlns:a16="http://schemas.microsoft.com/office/drawing/2014/main" id="{794BBE84-2ABC-4317-BBB1-CEF4ABCF1D78}"/>
                </a:ext>
              </a:extLst>
            </p:cNvPr>
            <p:cNvSpPr/>
            <p:nvPr/>
          </p:nvSpPr>
          <p:spPr bwMode="auto">
            <a:xfrm rot="10800000" flipV="1">
              <a:off x="10154892" y="2347146"/>
              <a:ext cx="227124" cy="857594"/>
            </a:xfrm>
            <a:custGeom>
              <a:avLst/>
              <a:gdLst>
                <a:gd name="connsiteX0" fmla="*/ 0 w 0"/>
                <a:gd name="connsiteY0" fmla="*/ 2133600 h 2133600"/>
                <a:gd name="connsiteX1" fmla="*/ 0 w 0"/>
                <a:gd name="connsiteY1" fmla="*/ 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33600">
                  <a:moveTo>
                    <a:pt x="0" y="21336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/>
              </a:solidFill>
              <a:prstDash val="sysDash"/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68D626-D46E-46B8-A58B-EB4DCD054BC3}"/>
                </a:ext>
              </a:extLst>
            </p:cNvPr>
            <p:cNvSpPr txBox="1"/>
            <p:nvPr/>
          </p:nvSpPr>
          <p:spPr>
            <a:xfrm>
              <a:off x="9324677" y="1749198"/>
              <a:ext cx="2114678" cy="4362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1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NAT, Network and Application traffic filtering rules allows Inbound/Outbound access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01A0E4-825B-4C39-8CA8-08F81E69922C}"/>
                </a:ext>
              </a:extLst>
            </p:cNvPr>
            <p:cNvSpPr txBox="1"/>
            <p:nvPr/>
          </p:nvSpPr>
          <p:spPr>
            <a:xfrm>
              <a:off x="9790926" y="4846207"/>
              <a:ext cx="1152306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1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Traffic is denied by default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E28571-26B2-4C95-A40F-B510CF31690E}"/>
                </a:ext>
              </a:extLst>
            </p:cNvPr>
            <p:cNvSpPr txBox="1"/>
            <p:nvPr/>
          </p:nvSpPr>
          <p:spPr>
            <a:xfrm>
              <a:off x="8653330" y="5841862"/>
              <a:ext cx="1115002" cy="145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On-Premises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61EFEC-DD97-4675-8686-B1B473E23F54}"/>
                </a:ext>
              </a:extLst>
            </p:cNvPr>
            <p:cNvSpPr txBox="1"/>
            <p:nvPr/>
          </p:nvSpPr>
          <p:spPr>
            <a:xfrm>
              <a:off x="7321737" y="4846207"/>
              <a:ext cx="1329950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1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to On-Prem traffic filtering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4E1174-BFBC-4290-AEF2-871EE0314330}"/>
                </a:ext>
              </a:extLst>
            </p:cNvPr>
            <p:cNvSpPr txBox="1"/>
            <p:nvPr/>
          </p:nvSpPr>
          <p:spPr>
            <a:xfrm>
              <a:off x="10568079" y="292100"/>
              <a:ext cx="1333138" cy="369332"/>
            </a:xfrm>
            <a:prstGeom prst="rect">
              <a:avLst/>
            </a:prstGeom>
            <a:solidFill>
              <a:srgbClr val="107C1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735">
                        <a:srgbClr val="FFFFFF"/>
                      </a:gs>
                      <a:gs pos="23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GA</a:t>
              </a:r>
            </a:p>
          </p:txBody>
        </p:sp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B1C5AD0B-549E-4B3B-8142-AF6D3217E82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669573" y="3108538"/>
              <a:ext cx="771055" cy="560933"/>
              <a:chOff x="-530" y="709"/>
              <a:chExt cx="422" cy="307"/>
            </a:xfrm>
          </p:grpSpPr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006266E2-02F4-4C48-B729-43C0025C4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0" y="838"/>
                <a:ext cx="287" cy="134"/>
              </a:xfrm>
              <a:custGeom>
                <a:avLst/>
                <a:gdLst>
                  <a:gd name="T0" fmla="*/ 0 w 287"/>
                  <a:gd name="T1" fmla="*/ 134 h 134"/>
                  <a:gd name="T2" fmla="*/ 287 w 287"/>
                  <a:gd name="T3" fmla="*/ 134 h 134"/>
                  <a:gd name="T4" fmla="*/ 287 w 287"/>
                  <a:gd name="T5" fmla="*/ 90 h 134"/>
                  <a:gd name="T6" fmla="*/ 287 w 287"/>
                  <a:gd name="T7" fmla="*/ 0 h 134"/>
                  <a:gd name="T8" fmla="*/ 0 w 287"/>
                  <a:gd name="T9" fmla="*/ 0 h 134"/>
                  <a:gd name="T10" fmla="*/ 0 w 287"/>
                  <a:gd name="T11" fmla="*/ 90 h 134"/>
                  <a:gd name="T12" fmla="*/ 0 w 287"/>
                  <a:gd name="T13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7" h="134">
                    <a:moveTo>
                      <a:pt x="0" y="134"/>
                    </a:moveTo>
                    <a:lnTo>
                      <a:pt x="287" y="134"/>
                    </a:lnTo>
                    <a:lnTo>
                      <a:pt x="287" y="90"/>
                    </a:lnTo>
                    <a:lnTo>
                      <a:pt x="287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0" y="134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Line 6">
                <a:extLst>
                  <a:ext uri="{FF2B5EF4-FFF2-40B4-BE49-F238E27FC236}">
                    <a16:creationId xmlns:a16="http://schemas.microsoft.com/office/drawing/2014/main" id="{38F2BA22-B588-4E14-A37C-268E4F845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39" y="838"/>
                <a:ext cx="0" cy="178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Line 7">
                <a:extLst>
                  <a:ext uri="{FF2B5EF4-FFF2-40B4-BE49-F238E27FC236}">
                    <a16:creationId xmlns:a16="http://schemas.microsoft.com/office/drawing/2014/main" id="{2DC4D0B7-C417-4C92-94B7-EC95488ADE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434" y="838"/>
                <a:ext cx="0" cy="178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Line 8">
                <a:extLst>
                  <a:ext uri="{FF2B5EF4-FFF2-40B4-BE49-F238E27FC236}">
                    <a16:creationId xmlns:a16="http://schemas.microsoft.com/office/drawing/2014/main" id="{C7925B94-0A9A-4057-87B9-7319A788C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30" y="928"/>
                <a:ext cx="287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Line 9">
                <a:extLst>
                  <a:ext uri="{FF2B5EF4-FFF2-40B4-BE49-F238E27FC236}">
                    <a16:creationId xmlns:a16="http://schemas.microsoft.com/office/drawing/2014/main" id="{34285047-A155-4CE3-89A4-19E364BE4B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530" y="884"/>
                <a:ext cx="287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78FD5E87-DE22-4AA0-860C-F0579C43B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0" y="972"/>
                <a:ext cx="287" cy="44"/>
              </a:xfrm>
              <a:custGeom>
                <a:avLst/>
                <a:gdLst>
                  <a:gd name="T0" fmla="*/ 0 w 287"/>
                  <a:gd name="T1" fmla="*/ 0 h 44"/>
                  <a:gd name="T2" fmla="*/ 0 w 287"/>
                  <a:gd name="T3" fmla="*/ 44 h 44"/>
                  <a:gd name="T4" fmla="*/ 287 w 287"/>
                  <a:gd name="T5" fmla="*/ 44 h 44"/>
                  <a:gd name="T6" fmla="*/ 287 w 287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44">
                    <a:moveTo>
                      <a:pt x="0" y="0"/>
                    </a:moveTo>
                    <a:lnTo>
                      <a:pt x="0" y="44"/>
                    </a:lnTo>
                    <a:lnTo>
                      <a:pt x="287" y="44"/>
                    </a:lnTo>
                    <a:lnTo>
                      <a:pt x="287" y="0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1CD30DCD-1B3A-4F4D-BA3F-54AD31DCE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34" y="709"/>
                <a:ext cx="326" cy="196"/>
              </a:xfrm>
              <a:custGeom>
                <a:avLst/>
                <a:gdLst>
                  <a:gd name="T0" fmla="*/ 92 w 157"/>
                  <a:gd name="T1" fmla="*/ 94 h 94"/>
                  <a:gd name="T2" fmla="*/ 132 w 157"/>
                  <a:gd name="T3" fmla="*/ 94 h 94"/>
                  <a:gd name="T4" fmla="*/ 157 w 157"/>
                  <a:gd name="T5" fmla="*/ 69 h 94"/>
                  <a:gd name="T6" fmla="*/ 132 w 157"/>
                  <a:gd name="T7" fmla="*/ 44 h 94"/>
                  <a:gd name="T8" fmla="*/ 131 w 157"/>
                  <a:gd name="T9" fmla="*/ 44 h 94"/>
                  <a:gd name="T10" fmla="*/ 84 w 157"/>
                  <a:gd name="T11" fmla="*/ 0 h 94"/>
                  <a:gd name="T12" fmla="*/ 38 w 157"/>
                  <a:gd name="T13" fmla="*/ 37 h 94"/>
                  <a:gd name="T14" fmla="*/ 29 w 157"/>
                  <a:gd name="T15" fmla="*/ 36 h 94"/>
                  <a:gd name="T16" fmla="*/ 0 w 157"/>
                  <a:gd name="T17" fmla="*/ 6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7" h="94">
                    <a:moveTo>
                      <a:pt x="92" y="94"/>
                    </a:moveTo>
                    <a:cubicBezTo>
                      <a:pt x="111" y="94"/>
                      <a:pt x="129" y="94"/>
                      <a:pt x="132" y="94"/>
                    </a:cubicBezTo>
                    <a:cubicBezTo>
                      <a:pt x="146" y="94"/>
                      <a:pt x="157" y="83"/>
                      <a:pt x="157" y="69"/>
                    </a:cubicBezTo>
                    <a:cubicBezTo>
                      <a:pt x="157" y="55"/>
                      <a:pt x="146" y="44"/>
                      <a:pt x="132" y="44"/>
                    </a:cubicBezTo>
                    <a:cubicBezTo>
                      <a:pt x="132" y="44"/>
                      <a:pt x="132" y="44"/>
                      <a:pt x="131" y="44"/>
                    </a:cubicBezTo>
                    <a:cubicBezTo>
                      <a:pt x="130" y="20"/>
                      <a:pt x="109" y="0"/>
                      <a:pt x="84" y="0"/>
                    </a:cubicBezTo>
                    <a:cubicBezTo>
                      <a:pt x="62" y="0"/>
                      <a:pt x="43" y="16"/>
                      <a:pt x="38" y="37"/>
                    </a:cubicBezTo>
                    <a:cubicBezTo>
                      <a:pt x="35" y="36"/>
                      <a:pt x="32" y="36"/>
                      <a:pt x="29" y="36"/>
                    </a:cubicBezTo>
                    <a:cubicBezTo>
                      <a:pt x="14" y="36"/>
                      <a:pt x="1" y="47"/>
                      <a:pt x="0" y="62"/>
                    </a:cubicBez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9D13CB-46C4-4E3C-BA10-57A086405357}"/>
                </a:ext>
              </a:extLst>
            </p:cNvPr>
            <p:cNvGrpSpPr/>
            <p:nvPr/>
          </p:nvGrpSpPr>
          <p:grpSpPr>
            <a:xfrm>
              <a:off x="8907329" y="5153140"/>
              <a:ext cx="609600" cy="609598"/>
              <a:chOff x="7497411" y="5482913"/>
              <a:chExt cx="840140" cy="840138"/>
            </a:xfrm>
          </p:grpSpPr>
          <p:grpSp>
            <p:nvGrpSpPr>
              <p:cNvPr id="64" name="Group 14">
                <a:extLst>
                  <a:ext uri="{FF2B5EF4-FFF2-40B4-BE49-F238E27FC236}">
                    <a16:creationId xmlns:a16="http://schemas.microsoft.com/office/drawing/2014/main" id="{785D742B-5177-4561-ABFB-DE2330BDF5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697436" y="5701112"/>
                <a:ext cx="440090" cy="403738"/>
                <a:chOff x="4676" y="4145"/>
                <a:chExt cx="339" cy="311"/>
              </a:xfrm>
            </p:grpSpPr>
            <p:sp>
              <p:nvSpPr>
                <p:cNvPr id="66" name="Rectangle 15">
                  <a:extLst>
                    <a:ext uri="{FF2B5EF4-FFF2-40B4-BE49-F238E27FC236}">
                      <a16:creationId xmlns:a16="http://schemas.microsoft.com/office/drawing/2014/main" id="{5322434B-C8D6-41D6-838D-76ACCABDA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5" y="4145"/>
                  <a:ext cx="199" cy="311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Line 16">
                  <a:extLst>
                    <a:ext uri="{FF2B5EF4-FFF2-40B4-BE49-F238E27FC236}">
                      <a16:creationId xmlns:a16="http://schemas.microsoft.com/office/drawing/2014/main" id="{2300A27E-BA2B-4DE1-A9A2-7F3F9738F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76" y="4456"/>
                  <a:ext cx="339" cy="0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 17">
                  <a:extLst>
                    <a:ext uri="{FF2B5EF4-FFF2-40B4-BE49-F238E27FC236}">
                      <a16:creationId xmlns:a16="http://schemas.microsoft.com/office/drawing/2014/main" id="{F7A7EAEB-5361-44E0-BB1A-FD9A3CAB5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9" y="4179"/>
                  <a:ext cx="50" cy="50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 18">
                  <a:extLst>
                    <a:ext uri="{FF2B5EF4-FFF2-40B4-BE49-F238E27FC236}">
                      <a16:creationId xmlns:a16="http://schemas.microsoft.com/office/drawing/2014/main" id="{F1F63759-073A-47AD-924E-7819DA816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2" y="4179"/>
                  <a:ext cx="48" cy="50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Rectangle 19">
                  <a:extLst>
                    <a:ext uri="{FF2B5EF4-FFF2-40B4-BE49-F238E27FC236}">
                      <a16:creationId xmlns:a16="http://schemas.microsoft.com/office/drawing/2014/main" id="{7A6AF07B-0499-43DF-A54A-522B9BC27C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9" y="4262"/>
                  <a:ext cx="50" cy="50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Rectangle 20">
                  <a:extLst>
                    <a:ext uri="{FF2B5EF4-FFF2-40B4-BE49-F238E27FC236}">
                      <a16:creationId xmlns:a16="http://schemas.microsoft.com/office/drawing/2014/main" id="{A4DE5D9D-DC9E-44D1-9554-BED3149F95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2" y="4262"/>
                  <a:ext cx="48" cy="50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 21">
                  <a:extLst>
                    <a:ext uri="{FF2B5EF4-FFF2-40B4-BE49-F238E27FC236}">
                      <a16:creationId xmlns:a16="http://schemas.microsoft.com/office/drawing/2014/main" id="{47A3961A-DA82-407C-9D06-1CCBDAE65B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4" y="4379"/>
                  <a:ext cx="83" cy="77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Line 22">
                  <a:extLst>
                    <a:ext uri="{FF2B5EF4-FFF2-40B4-BE49-F238E27FC236}">
                      <a16:creationId xmlns:a16="http://schemas.microsoft.com/office/drawing/2014/main" id="{972A8FCA-0F5D-42EB-AA3B-6A22BE915F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6" y="4379"/>
                  <a:ext cx="0" cy="77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0637595-99A2-4D0D-8D0A-BECF86B7E38A}"/>
                  </a:ext>
                </a:extLst>
              </p:cNvPr>
              <p:cNvSpPr/>
              <p:nvPr/>
            </p:nvSpPr>
            <p:spPr bwMode="auto">
              <a:xfrm>
                <a:off x="7497411" y="5482913"/>
                <a:ext cx="840140" cy="840138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236C9F-3A09-4309-A4E1-D7F1BE38452E}"/>
                </a:ext>
              </a:extLst>
            </p:cNvPr>
            <p:cNvSpPr/>
            <p:nvPr/>
          </p:nvSpPr>
          <p:spPr bwMode="auto">
            <a:xfrm>
              <a:off x="7986712" y="4510845"/>
              <a:ext cx="1225416" cy="231151"/>
            </a:xfrm>
            <a:custGeom>
              <a:avLst/>
              <a:gdLst>
                <a:gd name="connsiteX0" fmla="*/ 944880 w 944880"/>
                <a:gd name="connsiteY0" fmla="*/ 0 h 137160"/>
                <a:gd name="connsiteX1" fmla="*/ 0 w 944880"/>
                <a:gd name="connsiteY1" fmla="*/ 0 h 137160"/>
                <a:gd name="connsiteX2" fmla="*/ 0 w 944880"/>
                <a:gd name="connsiteY2" fmla="*/ 13716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4880" h="137160">
                  <a:moveTo>
                    <a:pt x="944880" y="0"/>
                  </a:moveTo>
                  <a:lnTo>
                    <a:pt x="0" y="0"/>
                  </a:lnTo>
                  <a:lnTo>
                    <a:pt x="0" y="137160"/>
                  </a:lnTo>
                </a:path>
              </a:pathLst>
            </a:custGeom>
            <a:noFill/>
            <a:ln w="19050">
              <a:solidFill>
                <a:schemeClr val="accent5"/>
              </a:solidFill>
              <a:prstDash val="sysDash"/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54513E9-DBF9-48B8-BD77-5E5D557696D1}"/>
                </a:ext>
              </a:extLst>
            </p:cNvPr>
            <p:cNvCxnSpPr>
              <a:cxnSpLocks/>
            </p:cNvCxnSpPr>
            <p:nvPr/>
          </p:nvCxnSpPr>
          <p:spPr>
            <a:xfrm>
              <a:off x="9212129" y="4211145"/>
              <a:ext cx="0" cy="770106"/>
            </a:xfrm>
            <a:prstGeom prst="line">
              <a:avLst/>
            </a:prstGeom>
            <a:ln w="19050">
              <a:solidFill>
                <a:schemeClr val="accent2"/>
              </a:solidFill>
              <a:miter lim="800000"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5E214E-B6BD-4D85-AEFE-9573460E8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9825" y="1498600"/>
              <a:ext cx="0" cy="1162052"/>
            </a:xfrm>
            <a:prstGeom prst="line">
              <a:avLst/>
            </a:prstGeom>
            <a:noFill/>
            <a:ln w="19050">
              <a:solidFill>
                <a:schemeClr val="accent5"/>
              </a:solidFill>
              <a:prstDash val="sysDash"/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6A23185-8926-4329-9E1D-8527945B1D52}"/>
                </a:ext>
              </a:extLst>
            </p:cNvPr>
            <p:cNvGrpSpPr/>
            <p:nvPr/>
          </p:nvGrpSpPr>
          <p:grpSpPr>
            <a:xfrm>
              <a:off x="6503004" y="2229407"/>
              <a:ext cx="457022" cy="797012"/>
              <a:chOff x="6395339" y="2399977"/>
              <a:chExt cx="542945" cy="946857"/>
            </a:xfrm>
          </p:grpSpPr>
          <p:grpSp>
            <p:nvGrpSpPr>
              <p:cNvPr id="52" name="Group 25">
                <a:extLst>
                  <a:ext uri="{FF2B5EF4-FFF2-40B4-BE49-F238E27FC236}">
                    <a16:creationId xmlns:a16="http://schemas.microsoft.com/office/drawing/2014/main" id="{76D2F7F5-05DA-4CC3-B3B7-254FB59BEE1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395339" y="2399977"/>
                <a:ext cx="542945" cy="420915"/>
                <a:chOff x="3689" y="2040"/>
                <a:chExt cx="307" cy="238"/>
              </a:xfrm>
            </p:grpSpPr>
            <p:sp>
              <p:nvSpPr>
                <p:cNvPr id="59" name="Freeform 26">
                  <a:extLst>
                    <a:ext uri="{FF2B5EF4-FFF2-40B4-BE49-F238E27FC236}">
                      <a16:creationId xmlns:a16="http://schemas.microsoft.com/office/drawing/2014/main" id="{996F0AF1-897D-459B-916B-EE1EE8467FB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27">
                  <a:extLst>
                    <a:ext uri="{FF2B5EF4-FFF2-40B4-BE49-F238E27FC236}">
                      <a16:creationId xmlns:a16="http://schemas.microsoft.com/office/drawing/2014/main" id="{62083218-4284-4902-B964-A647B9B8F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28">
                  <a:extLst>
                    <a:ext uri="{FF2B5EF4-FFF2-40B4-BE49-F238E27FC236}">
                      <a16:creationId xmlns:a16="http://schemas.microsoft.com/office/drawing/2014/main" id="{D962F5FB-105E-4FE8-94AD-2554EFEAB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Line 29">
                  <a:extLst>
                    <a:ext uri="{FF2B5EF4-FFF2-40B4-BE49-F238E27FC236}">
                      <a16:creationId xmlns:a16="http://schemas.microsoft.com/office/drawing/2014/main" id="{A04221AA-4886-479C-84B3-9C145220BF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 30">
                  <a:extLst>
                    <a:ext uri="{FF2B5EF4-FFF2-40B4-BE49-F238E27FC236}">
                      <a16:creationId xmlns:a16="http://schemas.microsoft.com/office/drawing/2014/main" id="{F105760F-415E-4A11-8DF4-B0FD93FD8A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3" name="Group 25">
                <a:extLst>
                  <a:ext uri="{FF2B5EF4-FFF2-40B4-BE49-F238E27FC236}">
                    <a16:creationId xmlns:a16="http://schemas.microsoft.com/office/drawing/2014/main" id="{77AA5EF2-CEA3-4B78-B623-3B1132BD25A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395339" y="2925919"/>
                <a:ext cx="542945" cy="420915"/>
                <a:chOff x="3689" y="2040"/>
                <a:chExt cx="307" cy="238"/>
              </a:xfrm>
            </p:grpSpPr>
            <p:sp>
              <p:nvSpPr>
                <p:cNvPr id="54" name="Freeform 26">
                  <a:extLst>
                    <a:ext uri="{FF2B5EF4-FFF2-40B4-BE49-F238E27FC236}">
                      <a16:creationId xmlns:a16="http://schemas.microsoft.com/office/drawing/2014/main" id="{880840AF-FA9B-47E1-B058-CBD6169A04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27">
                  <a:extLst>
                    <a:ext uri="{FF2B5EF4-FFF2-40B4-BE49-F238E27FC236}">
                      <a16:creationId xmlns:a16="http://schemas.microsoft.com/office/drawing/2014/main" id="{4FE9E59F-6C64-4037-8F07-5C26D69C71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 28">
                  <a:extLst>
                    <a:ext uri="{FF2B5EF4-FFF2-40B4-BE49-F238E27FC236}">
                      <a16:creationId xmlns:a16="http://schemas.microsoft.com/office/drawing/2014/main" id="{E19EEFE8-5700-42E7-A60E-5C68EF072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Line 29">
                  <a:extLst>
                    <a:ext uri="{FF2B5EF4-FFF2-40B4-BE49-F238E27FC236}">
                      <a16:creationId xmlns:a16="http://schemas.microsoft.com/office/drawing/2014/main" id="{3C67D6C1-5E13-4A0D-86E2-654820A490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30">
                  <a:extLst>
                    <a:ext uri="{FF2B5EF4-FFF2-40B4-BE49-F238E27FC236}">
                      <a16:creationId xmlns:a16="http://schemas.microsoft.com/office/drawing/2014/main" id="{73F52BA6-F419-4782-AC2F-902A160A1B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7C41231-CBD3-4B2F-8E79-7E3CA9C3E494}"/>
                </a:ext>
              </a:extLst>
            </p:cNvPr>
            <p:cNvGrpSpPr/>
            <p:nvPr/>
          </p:nvGrpSpPr>
          <p:grpSpPr>
            <a:xfrm>
              <a:off x="6507992" y="3703349"/>
              <a:ext cx="457022" cy="797012"/>
              <a:chOff x="6395339" y="2399977"/>
              <a:chExt cx="542945" cy="946857"/>
            </a:xfrm>
          </p:grpSpPr>
          <p:grpSp>
            <p:nvGrpSpPr>
              <p:cNvPr id="40" name="Group 25">
                <a:extLst>
                  <a:ext uri="{FF2B5EF4-FFF2-40B4-BE49-F238E27FC236}">
                    <a16:creationId xmlns:a16="http://schemas.microsoft.com/office/drawing/2014/main" id="{ED4DE858-9DE2-4271-A3E6-CA8135F1DC3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395339" y="2399977"/>
                <a:ext cx="542945" cy="420915"/>
                <a:chOff x="3689" y="2040"/>
                <a:chExt cx="307" cy="238"/>
              </a:xfrm>
            </p:grpSpPr>
            <p:sp>
              <p:nvSpPr>
                <p:cNvPr id="47" name="Freeform 26">
                  <a:extLst>
                    <a:ext uri="{FF2B5EF4-FFF2-40B4-BE49-F238E27FC236}">
                      <a16:creationId xmlns:a16="http://schemas.microsoft.com/office/drawing/2014/main" id="{1D979F45-7416-4EC3-9A62-A3A37D0073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27">
                  <a:extLst>
                    <a:ext uri="{FF2B5EF4-FFF2-40B4-BE49-F238E27FC236}">
                      <a16:creationId xmlns:a16="http://schemas.microsoft.com/office/drawing/2014/main" id="{3A71D27D-2E26-474A-A96C-433BF61597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28">
                  <a:extLst>
                    <a:ext uri="{FF2B5EF4-FFF2-40B4-BE49-F238E27FC236}">
                      <a16:creationId xmlns:a16="http://schemas.microsoft.com/office/drawing/2014/main" id="{51F3B357-7555-4A31-8D95-26C09FDEB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Line 29">
                  <a:extLst>
                    <a:ext uri="{FF2B5EF4-FFF2-40B4-BE49-F238E27FC236}">
                      <a16:creationId xmlns:a16="http://schemas.microsoft.com/office/drawing/2014/main" id="{1B11D7E6-EAE3-460B-8E63-0B61EE897B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30">
                  <a:extLst>
                    <a:ext uri="{FF2B5EF4-FFF2-40B4-BE49-F238E27FC236}">
                      <a16:creationId xmlns:a16="http://schemas.microsoft.com/office/drawing/2014/main" id="{E7666A1B-797F-4CF9-9B23-29C13C90C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" name="Group 25">
                <a:extLst>
                  <a:ext uri="{FF2B5EF4-FFF2-40B4-BE49-F238E27FC236}">
                    <a16:creationId xmlns:a16="http://schemas.microsoft.com/office/drawing/2014/main" id="{BC5EA3E1-5FB5-48D8-931B-C94FCD518F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395339" y="2925919"/>
                <a:ext cx="542945" cy="420915"/>
                <a:chOff x="3689" y="2040"/>
                <a:chExt cx="307" cy="238"/>
              </a:xfrm>
            </p:grpSpPr>
            <p:sp>
              <p:nvSpPr>
                <p:cNvPr id="42" name="Freeform 26">
                  <a:extLst>
                    <a:ext uri="{FF2B5EF4-FFF2-40B4-BE49-F238E27FC236}">
                      <a16:creationId xmlns:a16="http://schemas.microsoft.com/office/drawing/2014/main" id="{3EFB1898-498E-4F62-92E6-DCE6010B5E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27">
                  <a:extLst>
                    <a:ext uri="{FF2B5EF4-FFF2-40B4-BE49-F238E27FC236}">
                      <a16:creationId xmlns:a16="http://schemas.microsoft.com/office/drawing/2014/main" id="{F64192A7-B966-4F66-9166-F4FB2EF28C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28">
                  <a:extLst>
                    <a:ext uri="{FF2B5EF4-FFF2-40B4-BE49-F238E27FC236}">
                      <a16:creationId xmlns:a16="http://schemas.microsoft.com/office/drawing/2014/main" id="{953C042C-D716-4EA1-BD10-04991B9442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Line 29">
                  <a:extLst>
                    <a:ext uri="{FF2B5EF4-FFF2-40B4-BE49-F238E27FC236}">
                      <a16:creationId xmlns:a16="http://schemas.microsoft.com/office/drawing/2014/main" id="{8B521212-F2EF-43DE-880C-4A58A787A8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30">
                  <a:extLst>
                    <a:ext uri="{FF2B5EF4-FFF2-40B4-BE49-F238E27FC236}">
                      <a16:creationId xmlns:a16="http://schemas.microsoft.com/office/drawing/2014/main" id="{274B687F-4073-48CB-AB83-9DF61BB61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E1A304-CE67-47B9-8EE3-920C978EF6E3}"/>
                </a:ext>
              </a:extLst>
            </p:cNvPr>
            <p:cNvSpPr/>
            <p:nvPr/>
          </p:nvSpPr>
          <p:spPr bwMode="auto">
            <a:xfrm>
              <a:off x="7270251" y="3508682"/>
              <a:ext cx="966969" cy="357393"/>
            </a:xfrm>
            <a:custGeom>
              <a:avLst/>
              <a:gdLst>
                <a:gd name="connsiteX0" fmla="*/ 929640 w 929640"/>
                <a:gd name="connsiteY0" fmla="*/ 0 h 441960"/>
                <a:gd name="connsiteX1" fmla="*/ 464820 w 929640"/>
                <a:gd name="connsiteY1" fmla="*/ 0 h 441960"/>
                <a:gd name="connsiteX2" fmla="*/ 464820 w 929640"/>
                <a:gd name="connsiteY2" fmla="*/ 441960 h 441960"/>
                <a:gd name="connsiteX3" fmla="*/ 0 w 929640"/>
                <a:gd name="connsiteY3" fmla="*/ 441960 h 44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640" h="441960">
                  <a:moveTo>
                    <a:pt x="929640" y="0"/>
                  </a:moveTo>
                  <a:lnTo>
                    <a:pt x="464820" y="0"/>
                  </a:lnTo>
                  <a:lnTo>
                    <a:pt x="464820" y="441960"/>
                  </a:lnTo>
                  <a:lnTo>
                    <a:pt x="0" y="441960"/>
                  </a:lnTo>
                </a:path>
              </a:pathLst>
            </a:custGeom>
            <a:ln w="19050">
              <a:solidFill>
                <a:srgbClr val="5C2D91"/>
              </a:solidFill>
              <a:miter lim="800000"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03B7A63-FADE-40EC-990C-1FA91DEF4E4E}"/>
                </a:ext>
              </a:extLst>
            </p:cNvPr>
            <p:cNvSpPr/>
            <p:nvPr/>
          </p:nvSpPr>
          <p:spPr bwMode="auto">
            <a:xfrm flipH="1">
              <a:off x="7270251" y="2528550"/>
              <a:ext cx="966969" cy="773352"/>
            </a:xfrm>
            <a:custGeom>
              <a:avLst/>
              <a:gdLst>
                <a:gd name="connsiteX0" fmla="*/ 929640 w 929640"/>
                <a:gd name="connsiteY0" fmla="*/ 0 h 441960"/>
                <a:gd name="connsiteX1" fmla="*/ 464820 w 929640"/>
                <a:gd name="connsiteY1" fmla="*/ 0 h 441960"/>
                <a:gd name="connsiteX2" fmla="*/ 464820 w 929640"/>
                <a:gd name="connsiteY2" fmla="*/ 441960 h 441960"/>
                <a:gd name="connsiteX3" fmla="*/ 0 w 929640"/>
                <a:gd name="connsiteY3" fmla="*/ 441960 h 44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640" h="441960">
                  <a:moveTo>
                    <a:pt x="929640" y="0"/>
                  </a:moveTo>
                  <a:lnTo>
                    <a:pt x="464820" y="0"/>
                  </a:lnTo>
                  <a:lnTo>
                    <a:pt x="464820" y="441960"/>
                  </a:lnTo>
                  <a:lnTo>
                    <a:pt x="0" y="441960"/>
                  </a:lnTo>
                </a:path>
              </a:pathLst>
            </a:custGeom>
            <a:ln w="19050">
              <a:solidFill>
                <a:srgbClr val="5C2D91"/>
              </a:solidFill>
              <a:miter lim="800000"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4BF6173-3455-4210-B2E2-872E63F5309C}"/>
                </a:ext>
              </a:extLst>
            </p:cNvPr>
            <p:cNvSpPr/>
            <p:nvPr/>
          </p:nvSpPr>
          <p:spPr bwMode="auto">
            <a:xfrm>
              <a:off x="10974907" y="3096770"/>
              <a:ext cx="609600" cy="609598"/>
            </a:xfrm>
            <a:prstGeom prst="ellips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0B376BD-9BB2-4640-B375-F59743630D0D}"/>
                </a:ext>
              </a:extLst>
            </p:cNvPr>
            <p:cNvGrpSpPr/>
            <p:nvPr/>
          </p:nvGrpSpPr>
          <p:grpSpPr>
            <a:xfrm>
              <a:off x="11105601" y="3231122"/>
              <a:ext cx="348212" cy="337894"/>
              <a:chOff x="11105601" y="3231122"/>
              <a:chExt cx="348212" cy="337894"/>
            </a:xfrm>
          </p:grpSpPr>
          <p:sp>
            <p:nvSpPr>
              <p:cNvPr id="38" name="globe_2">
                <a:extLst>
                  <a:ext uri="{FF2B5EF4-FFF2-40B4-BE49-F238E27FC236}">
                    <a16:creationId xmlns:a16="http://schemas.microsoft.com/office/drawing/2014/main" id="{B80D4018-0E05-4E06-A85D-3EB1F455716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05601" y="3231122"/>
                <a:ext cx="348212" cy="337894"/>
              </a:xfrm>
              <a:custGeom>
                <a:avLst/>
                <a:gdLst>
                  <a:gd name="T0" fmla="*/ 0 w 335"/>
                  <a:gd name="T1" fmla="*/ 168 h 335"/>
                  <a:gd name="T2" fmla="*/ 168 w 335"/>
                  <a:gd name="T3" fmla="*/ 0 h 335"/>
                  <a:gd name="T4" fmla="*/ 335 w 335"/>
                  <a:gd name="T5" fmla="*/ 168 h 335"/>
                  <a:gd name="T6" fmla="*/ 168 w 335"/>
                  <a:gd name="T7" fmla="*/ 335 h 335"/>
                  <a:gd name="T8" fmla="*/ 0 w 335"/>
                  <a:gd name="T9" fmla="*/ 168 h 335"/>
                  <a:gd name="T10" fmla="*/ 168 w 335"/>
                  <a:gd name="T11" fmla="*/ 335 h 335"/>
                  <a:gd name="T12" fmla="*/ 253 w 335"/>
                  <a:gd name="T13" fmla="*/ 168 h 335"/>
                  <a:gd name="T14" fmla="*/ 168 w 335"/>
                  <a:gd name="T15" fmla="*/ 0 h 335"/>
                  <a:gd name="T16" fmla="*/ 82 w 335"/>
                  <a:gd name="T17" fmla="*/ 168 h 335"/>
                  <a:gd name="T18" fmla="*/ 168 w 335"/>
                  <a:gd name="T19" fmla="*/ 335 h 335"/>
                  <a:gd name="T20" fmla="*/ 8 w 335"/>
                  <a:gd name="T21" fmla="*/ 116 h 335"/>
                  <a:gd name="T22" fmla="*/ 327 w 335"/>
                  <a:gd name="T23" fmla="*/ 116 h 335"/>
                  <a:gd name="T24" fmla="*/ 9 w 335"/>
                  <a:gd name="T25" fmla="*/ 221 h 335"/>
                  <a:gd name="T26" fmla="*/ 326 w 335"/>
                  <a:gd name="T27" fmla="*/ 221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5" h="335">
                    <a:moveTo>
                      <a:pt x="0" y="168"/>
                    </a:moveTo>
                    <a:cubicBezTo>
                      <a:pt x="0" y="75"/>
                      <a:pt x="75" y="0"/>
                      <a:pt x="168" y="0"/>
                    </a:cubicBezTo>
                    <a:cubicBezTo>
                      <a:pt x="260" y="0"/>
                      <a:pt x="335" y="75"/>
                      <a:pt x="335" y="168"/>
                    </a:cubicBezTo>
                    <a:cubicBezTo>
                      <a:pt x="335" y="260"/>
                      <a:pt x="260" y="335"/>
                      <a:pt x="168" y="335"/>
                    </a:cubicBezTo>
                    <a:cubicBezTo>
                      <a:pt x="75" y="335"/>
                      <a:pt x="0" y="260"/>
                      <a:pt x="0" y="168"/>
                    </a:cubicBezTo>
                    <a:close/>
                    <a:moveTo>
                      <a:pt x="168" y="335"/>
                    </a:moveTo>
                    <a:cubicBezTo>
                      <a:pt x="215" y="335"/>
                      <a:pt x="253" y="260"/>
                      <a:pt x="253" y="168"/>
                    </a:cubicBezTo>
                    <a:cubicBezTo>
                      <a:pt x="253" y="75"/>
                      <a:pt x="215" y="0"/>
                      <a:pt x="168" y="0"/>
                    </a:cubicBezTo>
                    <a:cubicBezTo>
                      <a:pt x="120" y="0"/>
                      <a:pt x="82" y="75"/>
                      <a:pt x="82" y="168"/>
                    </a:cubicBezTo>
                    <a:cubicBezTo>
                      <a:pt x="82" y="260"/>
                      <a:pt x="120" y="335"/>
                      <a:pt x="168" y="335"/>
                    </a:cubicBezTo>
                    <a:close/>
                    <a:moveTo>
                      <a:pt x="8" y="116"/>
                    </a:moveTo>
                    <a:cubicBezTo>
                      <a:pt x="327" y="116"/>
                      <a:pt x="327" y="116"/>
                      <a:pt x="327" y="116"/>
                    </a:cubicBezTo>
                    <a:moveTo>
                      <a:pt x="9" y="221"/>
                    </a:moveTo>
                    <a:cubicBezTo>
                      <a:pt x="326" y="221"/>
                      <a:pt x="326" y="221"/>
                      <a:pt x="326" y="221"/>
                    </a:cubicBezTo>
                  </a:path>
                </a:pathLst>
              </a:cu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F6F8591-44E1-46C4-9589-3E8880CF7186}"/>
                  </a:ext>
                </a:extLst>
              </p:cNvPr>
              <p:cNvCxnSpPr>
                <a:stCxn id="38" idx="1"/>
                <a:endCxn id="38" idx="3"/>
              </p:cNvCxnSpPr>
              <p:nvPr/>
            </p:nvCxnSpPr>
            <p:spPr>
              <a:xfrm>
                <a:off x="11280227" y="3231122"/>
                <a:ext cx="0" cy="337894"/>
              </a:xfrm>
              <a:prstGeom prst="line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06470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1B74E675-924B-486E-A8D9-56B017886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3"/>
          <a:stretch/>
        </p:blipFill>
        <p:spPr>
          <a:xfrm>
            <a:off x="5016500" y="292100"/>
            <a:ext cx="6881813" cy="627221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D1D37F-9777-4AC2-B701-65A67F74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025650"/>
            <a:ext cx="3768898" cy="110799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Demo</a:t>
            </a:r>
            <a:br>
              <a:rPr lang="en-US" dirty="0"/>
            </a:br>
            <a:r>
              <a:rPr lang="en-US" dirty="0"/>
              <a:t>Azure Security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3FB7F-E709-4747-9E4A-AFE195287D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1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ED06-AD63-4DB3-837C-2058B4A7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</p:spPr>
        <p:txBody>
          <a:bodyPr/>
          <a:lstStyle/>
          <a:p>
            <a:r>
              <a:rPr lang="en-US" dirty="0"/>
              <a:t>Resiliency in Azure</a:t>
            </a:r>
          </a:p>
        </p:txBody>
      </p:sp>
    </p:spTree>
    <p:extLst>
      <p:ext uri="{BB962C8B-B14F-4D97-AF65-F5344CB8AC3E}">
        <p14:creationId xmlns:p14="http://schemas.microsoft.com/office/powerpoint/2010/main" val="6039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885DDFF-0635-4948-B123-0D617AF6CC47}"/>
              </a:ext>
            </a:extLst>
          </p:cNvPr>
          <p:cNvSpPr/>
          <p:nvPr/>
        </p:nvSpPr>
        <p:spPr bwMode="auto">
          <a:xfrm>
            <a:off x="5755329" y="4745305"/>
            <a:ext cx="2732544" cy="143337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217B6-4975-4935-BDD4-4F40C216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Architecting for high availability in Azure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FC80BBB-BC74-4C31-BDC3-3A628AC33278}"/>
              </a:ext>
            </a:extLst>
          </p:cNvPr>
          <p:cNvSpPr/>
          <p:nvPr/>
        </p:nvSpPr>
        <p:spPr bwMode="auto">
          <a:xfrm flipV="1">
            <a:off x="525476" y="4608975"/>
            <a:ext cx="2104267" cy="45712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B2812D-2F19-41E5-AE29-52C6E14288CA}"/>
              </a:ext>
            </a:extLst>
          </p:cNvPr>
          <p:cNvSpPr/>
          <p:nvPr/>
        </p:nvSpPr>
        <p:spPr bwMode="auto">
          <a:xfrm>
            <a:off x="3005435" y="4654686"/>
            <a:ext cx="2645164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6BD7A1-FB9F-464E-B11A-38797A4804F0}"/>
              </a:ext>
            </a:extLst>
          </p:cNvPr>
          <p:cNvSpPr/>
          <p:nvPr/>
        </p:nvSpPr>
        <p:spPr bwMode="auto">
          <a:xfrm>
            <a:off x="5980734" y="4654686"/>
            <a:ext cx="2507140" cy="45712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B1326BC-724D-49A8-9B5B-023D344C3109}"/>
              </a:ext>
            </a:extLst>
          </p:cNvPr>
          <p:cNvSpPr/>
          <p:nvPr/>
        </p:nvSpPr>
        <p:spPr bwMode="auto">
          <a:xfrm>
            <a:off x="8824441" y="4654686"/>
            <a:ext cx="2909680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975090-BBFC-45D6-AE79-9F67FD1E009F}"/>
              </a:ext>
            </a:extLst>
          </p:cNvPr>
          <p:cNvGrpSpPr/>
          <p:nvPr/>
        </p:nvGrpSpPr>
        <p:grpSpPr>
          <a:xfrm>
            <a:off x="460120" y="4773449"/>
            <a:ext cx="1948749" cy="946785"/>
            <a:chOff x="522514" y="4739119"/>
            <a:chExt cx="1988107" cy="965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6C99C9A-8E4C-48F9-8EF3-1C471C50A579}"/>
                </a:ext>
              </a:extLst>
            </p:cNvPr>
            <p:cNvSpPr/>
            <p:nvPr/>
          </p:nvSpPr>
          <p:spPr>
            <a:xfrm>
              <a:off x="522514" y="4739119"/>
              <a:ext cx="1235038" cy="3658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Single VM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4977EE-2C68-4450-B4EB-44DE6987F5BF}"/>
                </a:ext>
              </a:extLst>
            </p:cNvPr>
            <p:cNvSpPr/>
            <p:nvPr/>
          </p:nvSpPr>
          <p:spPr>
            <a:xfrm>
              <a:off x="522514" y="5108786"/>
              <a:ext cx="1988107" cy="5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Protection with Premium Storage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E34116-7876-4649-A823-5420E1A8BD4E}"/>
              </a:ext>
            </a:extLst>
          </p:cNvPr>
          <p:cNvGrpSpPr/>
          <p:nvPr/>
        </p:nvGrpSpPr>
        <p:grpSpPr>
          <a:xfrm>
            <a:off x="525474" y="2155302"/>
            <a:ext cx="973856" cy="600122"/>
            <a:chOff x="522514" y="1920087"/>
            <a:chExt cx="993524" cy="612244"/>
          </a:xfrm>
        </p:grpSpPr>
        <p:sp>
          <p:nvSpPr>
            <p:cNvPr id="43" name="Rectangle 362">
              <a:extLst>
                <a:ext uri="{FF2B5EF4-FFF2-40B4-BE49-F238E27FC236}">
                  <a16:creationId xmlns:a16="http://schemas.microsoft.com/office/drawing/2014/main" id="{BE54F0D0-7FAC-46F5-923D-FCBC1CC07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514" y="1920087"/>
              <a:ext cx="993524" cy="363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89630" tIns="44814" rIns="89630" bIns="44814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19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VM SLA</a:t>
              </a:r>
            </a:p>
          </p:txBody>
        </p:sp>
        <p:sp>
          <p:nvSpPr>
            <p:cNvPr id="44" name="Rectangle 365">
              <a:extLst>
                <a:ext uri="{FF2B5EF4-FFF2-40B4-BE49-F238E27FC236}">
                  <a16:creationId xmlns:a16="http://schemas.microsoft.com/office/drawing/2014/main" id="{26B0496F-1490-4FDE-A7EB-90EFD86A8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514" y="2168396"/>
              <a:ext cx="786485" cy="363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89630" tIns="44814" rIns="89630" bIns="44814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19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99.9%</a:t>
              </a:r>
              <a:endParaRPr kumimoji="0" lang="en-US" altLang="en-US" sz="173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2FA5BF8-42F7-4735-83C2-9752FEC28A3B}"/>
              </a:ext>
            </a:extLst>
          </p:cNvPr>
          <p:cNvGrpSpPr/>
          <p:nvPr/>
        </p:nvGrpSpPr>
        <p:grpSpPr>
          <a:xfrm>
            <a:off x="2940079" y="4773449"/>
            <a:ext cx="2768138" cy="946783"/>
            <a:chOff x="2806842" y="4739119"/>
            <a:chExt cx="2390527" cy="96590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E93519E-5CAC-4E86-B857-A8DA0D05CD60}"/>
                </a:ext>
              </a:extLst>
            </p:cNvPr>
            <p:cNvSpPr/>
            <p:nvPr/>
          </p:nvSpPr>
          <p:spPr>
            <a:xfrm>
              <a:off x="2806842" y="4739119"/>
              <a:ext cx="1497793" cy="3658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Availability sets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D1E9CB2-30C4-4538-8D43-0553AEA4C909}"/>
                </a:ext>
              </a:extLst>
            </p:cNvPr>
            <p:cNvSpPr/>
            <p:nvPr/>
          </p:nvSpPr>
          <p:spPr>
            <a:xfrm>
              <a:off x="2806842" y="5108784"/>
              <a:ext cx="2390527" cy="5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Protection against failures within datacenters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7AE3EA-53EE-496D-9E83-250515C0D0DB}"/>
              </a:ext>
            </a:extLst>
          </p:cNvPr>
          <p:cNvGrpSpPr/>
          <p:nvPr/>
        </p:nvGrpSpPr>
        <p:grpSpPr>
          <a:xfrm>
            <a:off x="6031951" y="4773451"/>
            <a:ext cx="3001364" cy="951251"/>
            <a:chOff x="5755796" y="4739119"/>
            <a:chExt cx="2284328" cy="9704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241D1E-9776-46B4-AC53-517C71B117EC}"/>
                </a:ext>
              </a:extLst>
            </p:cNvPr>
            <p:cNvSpPr/>
            <p:nvPr/>
          </p:nvSpPr>
          <p:spPr>
            <a:xfrm>
              <a:off x="5755796" y="4739119"/>
              <a:ext cx="1464000" cy="3658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Availability zones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0FBC54-3159-488B-9805-067A9050681B}"/>
                </a:ext>
              </a:extLst>
            </p:cNvPr>
            <p:cNvSpPr/>
            <p:nvPr/>
          </p:nvSpPr>
          <p:spPr>
            <a:xfrm>
              <a:off x="5755796" y="5113342"/>
              <a:ext cx="2284328" cy="5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Protection from entire datacenter failures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A960E1-FAB4-4A60-BAEE-F5A25B0153F7}"/>
              </a:ext>
            </a:extLst>
          </p:cNvPr>
          <p:cNvGrpSpPr/>
          <p:nvPr/>
        </p:nvGrpSpPr>
        <p:grpSpPr>
          <a:xfrm>
            <a:off x="8759085" y="4773449"/>
            <a:ext cx="3069495" cy="946781"/>
            <a:chOff x="8989092" y="4739119"/>
            <a:chExt cx="2392277" cy="96590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28B47E3-5453-4268-9424-9C3B0EE80D8B}"/>
                </a:ext>
              </a:extLst>
            </p:cNvPr>
            <p:cNvSpPr/>
            <p:nvPr/>
          </p:nvSpPr>
          <p:spPr>
            <a:xfrm>
              <a:off x="8989092" y="4739119"/>
              <a:ext cx="2392277" cy="3658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Site Recovery &amp; Region pairs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1DBA6A0-68FB-4166-A508-C7B24FCE17EC}"/>
                </a:ext>
              </a:extLst>
            </p:cNvPr>
            <p:cNvSpPr/>
            <p:nvPr/>
          </p:nvSpPr>
          <p:spPr>
            <a:xfrm>
              <a:off x="8989092" y="5108782"/>
              <a:ext cx="2284328" cy="5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Protection from disaster with</a:t>
              </a:r>
              <a:br>
                <a:rPr kumimoji="0" lang="en-US" sz="1567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567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residency compliance</a:t>
              </a:r>
            </a:p>
          </p:txBody>
        </p: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18BDE70-580F-4EAB-867D-3F3E6C5993AC}"/>
              </a:ext>
            </a:extLst>
          </p:cNvPr>
          <p:cNvSpPr/>
          <p:nvPr/>
        </p:nvSpPr>
        <p:spPr bwMode="auto">
          <a:xfrm flipV="1">
            <a:off x="525476" y="2760718"/>
            <a:ext cx="2104267" cy="45712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109FD18-D374-4FCF-A27B-F81D4F41EB75}"/>
              </a:ext>
            </a:extLst>
          </p:cNvPr>
          <p:cNvSpPr/>
          <p:nvPr/>
        </p:nvSpPr>
        <p:spPr bwMode="auto">
          <a:xfrm>
            <a:off x="3005435" y="2806430"/>
            <a:ext cx="2645164" cy="45712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91A317A-8CC9-4667-82DD-F225E726BA9A}"/>
              </a:ext>
            </a:extLst>
          </p:cNvPr>
          <p:cNvSpPr/>
          <p:nvPr/>
        </p:nvSpPr>
        <p:spPr bwMode="auto">
          <a:xfrm>
            <a:off x="5980734" y="2810862"/>
            <a:ext cx="2507140" cy="45712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2C7DA27-095C-42EC-B6F9-8C23D3C4306D}"/>
              </a:ext>
            </a:extLst>
          </p:cNvPr>
          <p:cNvSpPr/>
          <p:nvPr/>
        </p:nvSpPr>
        <p:spPr bwMode="auto">
          <a:xfrm>
            <a:off x="8824441" y="2806429"/>
            <a:ext cx="2909680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D3F48B-B8D4-49F2-BC61-FFF7C5113783}"/>
              </a:ext>
            </a:extLst>
          </p:cNvPr>
          <p:cNvGrpSpPr/>
          <p:nvPr/>
        </p:nvGrpSpPr>
        <p:grpSpPr>
          <a:xfrm>
            <a:off x="3005430" y="2159472"/>
            <a:ext cx="973856" cy="597648"/>
            <a:chOff x="2806842" y="2107278"/>
            <a:chExt cx="993525" cy="609719"/>
          </a:xfrm>
        </p:grpSpPr>
        <p:sp>
          <p:nvSpPr>
            <p:cNvPr id="67" name="Rectangle 362">
              <a:extLst>
                <a:ext uri="{FF2B5EF4-FFF2-40B4-BE49-F238E27FC236}">
                  <a16:creationId xmlns:a16="http://schemas.microsoft.com/office/drawing/2014/main" id="{EB9D7CCA-E5F5-416D-BAA0-AFE7B9E57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6842" y="2107278"/>
              <a:ext cx="993525" cy="363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89630" tIns="44814" rIns="89630" bIns="44814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19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VM SLA</a:t>
              </a:r>
            </a:p>
          </p:txBody>
        </p:sp>
        <p:sp>
          <p:nvSpPr>
            <p:cNvPr id="68" name="Rectangle 365">
              <a:extLst>
                <a:ext uri="{FF2B5EF4-FFF2-40B4-BE49-F238E27FC236}">
                  <a16:creationId xmlns:a16="http://schemas.microsoft.com/office/drawing/2014/main" id="{E3C06106-7365-4A6F-AB14-6721F6D03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6842" y="2353062"/>
              <a:ext cx="971285" cy="363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89630" tIns="44814" rIns="89630" bIns="44814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19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99.95% </a:t>
              </a:r>
              <a:endParaRPr kumimoji="0" lang="en-US" altLang="en-US" sz="173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C4FBB1-CB83-4D74-B18A-E863348C7A8F}"/>
              </a:ext>
            </a:extLst>
          </p:cNvPr>
          <p:cNvGrpSpPr/>
          <p:nvPr/>
        </p:nvGrpSpPr>
        <p:grpSpPr>
          <a:xfrm>
            <a:off x="5933191" y="2155300"/>
            <a:ext cx="973856" cy="601819"/>
            <a:chOff x="5630888" y="2103022"/>
            <a:chExt cx="993525" cy="613975"/>
          </a:xfrm>
        </p:grpSpPr>
        <p:sp>
          <p:nvSpPr>
            <p:cNvPr id="69" name="Rectangle 362">
              <a:extLst>
                <a:ext uri="{FF2B5EF4-FFF2-40B4-BE49-F238E27FC236}">
                  <a16:creationId xmlns:a16="http://schemas.microsoft.com/office/drawing/2014/main" id="{FB272A3B-699B-4771-A084-81A20AE6B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88" y="2103022"/>
              <a:ext cx="993525" cy="363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89630" tIns="44814" rIns="89630" bIns="44814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19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VM SLA</a:t>
              </a:r>
            </a:p>
          </p:txBody>
        </p:sp>
        <p:sp>
          <p:nvSpPr>
            <p:cNvPr id="70" name="Rectangle 365">
              <a:extLst>
                <a:ext uri="{FF2B5EF4-FFF2-40B4-BE49-F238E27FC236}">
                  <a16:creationId xmlns:a16="http://schemas.microsoft.com/office/drawing/2014/main" id="{AE756659-5BFA-4811-A9BD-772602605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88" y="2353062"/>
              <a:ext cx="971285" cy="363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89630" tIns="44814" rIns="89630" bIns="44814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19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99.99% </a:t>
              </a:r>
              <a:endParaRPr kumimoji="0" lang="en-US" altLang="en-US" sz="173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2" name="Rectangle 365">
            <a:extLst>
              <a:ext uri="{FF2B5EF4-FFF2-40B4-BE49-F238E27FC236}">
                <a16:creationId xmlns:a16="http://schemas.microsoft.com/office/drawing/2014/main" id="{DDE028D8-2C1A-4722-A489-1153DBA14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917" y="2161338"/>
            <a:ext cx="981486" cy="62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89630" tIns="44814" rIns="89630" bIns="44814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19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Regions</a:t>
            </a:r>
            <a:br>
              <a:rPr kumimoji="0" lang="en-US" alt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alt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54</a:t>
            </a:r>
          </a:p>
        </p:txBody>
      </p:sp>
      <p:sp>
        <p:nvSpPr>
          <p:cNvPr id="73" name="PC1_E977">
            <a:extLst>
              <a:ext uri="{FF2B5EF4-FFF2-40B4-BE49-F238E27FC236}">
                <a16:creationId xmlns:a16="http://schemas.microsoft.com/office/drawing/2014/main" id="{CA53C8D6-6924-487D-8B12-6F4017ED255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83786" y="3490659"/>
            <a:ext cx="599510" cy="479798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A4E6E2D-2EAE-4A15-88D7-CB8AA5476496}"/>
              </a:ext>
            </a:extLst>
          </p:cNvPr>
          <p:cNvGrpSpPr/>
          <p:nvPr/>
        </p:nvGrpSpPr>
        <p:grpSpPr>
          <a:xfrm>
            <a:off x="3644774" y="3334055"/>
            <a:ext cx="1372080" cy="793006"/>
            <a:chOff x="3459095" y="2961602"/>
            <a:chExt cx="1399792" cy="809022"/>
          </a:xfrm>
        </p:grpSpPr>
        <p:sp>
          <p:nvSpPr>
            <p:cNvPr id="76" name="monitor">
              <a:extLst>
                <a:ext uri="{FF2B5EF4-FFF2-40B4-BE49-F238E27FC236}">
                  <a16:creationId xmlns:a16="http://schemas.microsoft.com/office/drawing/2014/main" id="{8ACDE5C5-D9BD-4900-BC23-9C11FD3A1A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7199" y="3031850"/>
              <a:ext cx="457200" cy="35039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monitor">
              <a:extLst>
                <a:ext uri="{FF2B5EF4-FFF2-40B4-BE49-F238E27FC236}">
                  <a16:creationId xmlns:a16="http://schemas.microsoft.com/office/drawing/2014/main" id="{6BFE5E39-9E92-4515-8053-C717F25794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7873" y="3031850"/>
              <a:ext cx="457200" cy="35039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4E3CCC8-95EA-40AE-B1EB-071187DCDEFF}"/>
                </a:ext>
              </a:extLst>
            </p:cNvPr>
            <p:cNvSpPr/>
            <p:nvPr/>
          </p:nvSpPr>
          <p:spPr bwMode="auto">
            <a:xfrm>
              <a:off x="3475778" y="2961602"/>
              <a:ext cx="1353672" cy="473134"/>
            </a:xfrm>
            <a:prstGeom prst="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6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80" name="monitor">
              <a:extLst>
                <a:ext uri="{FF2B5EF4-FFF2-40B4-BE49-F238E27FC236}">
                  <a16:creationId xmlns:a16="http://schemas.microsoft.com/office/drawing/2014/main" id="{85884749-C830-4D4F-B190-11F8659557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459095" y="3564262"/>
              <a:ext cx="269264" cy="20636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1" name="monitor">
              <a:extLst>
                <a:ext uri="{FF2B5EF4-FFF2-40B4-BE49-F238E27FC236}">
                  <a16:creationId xmlns:a16="http://schemas.microsoft.com/office/drawing/2014/main" id="{34931339-6B1A-4FE4-AE1D-CB3D3C51010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35938" y="3564262"/>
              <a:ext cx="269264" cy="20636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2" name="monitor">
              <a:extLst>
                <a:ext uri="{FF2B5EF4-FFF2-40B4-BE49-F238E27FC236}">
                  <a16:creationId xmlns:a16="http://schemas.microsoft.com/office/drawing/2014/main" id="{91A36490-38B7-4C34-8D89-C04E91EFB08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12781" y="3564262"/>
              <a:ext cx="269264" cy="20636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3" name="monitor">
              <a:extLst>
                <a:ext uri="{FF2B5EF4-FFF2-40B4-BE49-F238E27FC236}">
                  <a16:creationId xmlns:a16="http://schemas.microsoft.com/office/drawing/2014/main" id="{555E0BD7-5A39-4C9E-8B81-85C9771CE3C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89623" y="3564262"/>
              <a:ext cx="269264" cy="20636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7FABECC-41F8-45D5-AC0B-CEE3DF09EBBC}"/>
              </a:ext>
            </a:extLst>
          </p:cNvPr>
          <p:cNvGrpSpPr/>
          <p:nvPr/>
        </p:nvGrpSpPr>
        <p:grpSpPr>
          <a:xfrm>
            <a:off x="6629225" y="3203746"/>
            <a:ext cx="1123198" cy="1053623"/>
            <a:chOff x="6265202" y="2921103"/>
            <a:chExt cx="1145883" cy="1074902"/>
          </a:xfrm>
        </p:grpSpPr>
        <p:sp>
          <p:nvSpPr>
            <p:cNvPr id="85" name="server">
              <a:extLst>
                <a:ext uri="{FF2B5EF4-FFF2-40B4-BE49-F238E27FC236}">
                  <a16:creationId xmlns:a16="http://schemas.microsoft.com/office/drawing/2014/main" id="{70E59AE1-0673-46C0-B5FD-11993B5AA27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65202" y="2921103"/>
              <a:ext cx="264533" cy="502447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6" name="server">
              <a:extLst>
                <a:ext uri="{FF2B5EF4-FFF2-40B4-BE49-F238E27FC236}">
                  <a16:creationId xmlns:a16="http://schemas.microsoft.com/office/drawing/2014/main" id="{C020C5A8-AECB-47DF-B012-A70852B32C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46552" y="2921103"/>
              <a:ext cx="264533" cy="502447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server">
              <a:extLst>
                <a:ext uri="{FF2B5EF4-FFF2-40B4-BE49-F238E27FC236}">
                  <a16:creationId xmlns:a16="http://schemas.microsoft.com/office/drawing/2014/main" id="{86DCDF78-CBC1-4643-A546-4FA1ECCC35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05877" y="3493558"/>
              <a:ext cx="264533" cy="502447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1D75E76-A537-4A18-9B66-D3EEFF3A92D5}"/>
              </a:ext>
            </a:extLst>
          </p:cNvPr>
          <p:cNvSpPr/>
          <p:nvPr/>
        </p:nvSpPr>
        <p:spPr bwMode="auto">
          <a:xfrm>
            <a:off x="6978957" y="3441172"/>
            <a:ext cx="452498" cy="0"/>
          </a:xfrm>
          <a:custGeom>
            <a:avLst/>
            <a:gdLst>
              <a:gd name="connsiteX0" fmla="*/ 0 w 461638"/>
              <a:gd name="connsiteY0" fmla="*/ 0 h 0"/>
              <a:gd name="connsiteX1" fmla="*/ 461638 w 4616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1638">
                <a:moveTo>
                  <a:pt x="0" y="0"/>
                </a:moveTo>
                <a:lnTo>
                  <a:pt x="461638" y="0"/>
                </a:lnTo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42CDFF3-1BAB-49A1-8CA0-A00453DAEE15}"/>
              </a:ext>
            </a:extLst>
          </p:cNvPr>
          <p:cNvSpPr/>
          <p:nvPr/>
        </p:nvSpPr>
        <p:spPr bwMode="auto">
          <a:xfrm rot="2700000">
            <a:off x="6582138" y="3949050"/>
            <a:ext cx="452498" cy="0"/>
          </a:xfrm>
          <a:custGeom>
            <a:avLst/>
            <a:gdLst>
              <a:gd name="connsiteX0" fmla="*/ 0 w 461638"/>
              <a:gd name="connsiteY0" fmla="*/ 0 h 0"/>
              <a:gd name="connsiteX1" fmla="*/ 461638 w 4616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1638">
                <a:moveTo>
                  <a:pt x="0" y="0"/>
                </a:moveTo>
                <a:lnTo>
                  <a:pt x="461638" y="0"/>
                </a:lnTo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AFE5A52-DE23-43ED-8778-7EF477993EDB}"/>
              </a:ext>
            </a:extLst>
          </p:cNvPr>
          <p:cNvSpPr/>
          <p:nvPr/>
        </p:nvSpPr>
        <p:spPr bwMode="auto">
          <a:xfrm rot="18900000" flipH="1">
            <a:off x="7337569" y="3943166"/>
            <a:ext cx="452498" cy="0"/>
          </a:xfrm>
          <a:custGeom>
            <a:avLst/>
            <a:gdLst>
              <a:gd name="connsiteX0" fmla="*/ 0 w 461638"/>
              <a:gd name="connsiteY0" fmla="*/ 0 h 0"/>
              <a:gd name="connsiteX1" fmla="*/ 461638 w 4616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1638">
                <a:moveTo>
                  <a:pt x="0" y="0"/>
                </a:moveTo>
                <a:lnTo>
                  <a:pt x="461638" y="0"/>
                </a:lnTo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F00BB-5F8B-46A2-9EF3-651DFF08D009}"/>
              </a:ext>
            </a:extLst>
          </p:cNvPr>
          <p:cNvGrpSpPr/>
          <p:nvPr/>
        </p:nvGrpSpPr>
        <p:grpSpPr>
          <a:xfrm>
            <a:off x="8939555" y="3109625"/>
            <a:ext cx="2679452" cy="1260064"/>
            <a:chOff x="9106531" y="3479339"/>
            <a:chExt cx="2733568" cy="128551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893447-AD34-44A2-B240-E606BCDE1609}"/>
                </a:ext>
              </a:extLst>
            </p:cNvPr>
            <p:cNvGrpSpPr/>
            <p:nvPr/>
          </p:nvGrpSpPr>
          <p:grpSpPr>
            <a:xfrm>
              <a:off x="9106531" y="3479339"/>
              <a:ext cx="2733568" cy="1285513"/>
              <a:chOff x="9106531" y="3070266"/>
              <a:chExt cx="2733568" cy="1285513"/>
            </a:xfrm>
          </p:grpSpPr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6871CD05-BCDD-40B6-9C33-4EB4ED5FE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5935" y="3576461"/>
                <a:ext cx="565870" cy="361937"/>
              </a:xfrm>
              <a:custGeom>
                <a:avLst/>
                <a:gdLst>
                  <a:gd name="T0" fmla="*/ 752 w 1651"/>
                  <a:gd name="T1" fmla="*/ 1056 h 1056"/>
                  <a:gd name="T2" fmla="*/ 0 w 1651"/>
                  <a:gd name="T3" fmla="*/ 1056 h 1056"/>
                  <a:gd name="T4" fmla="*/ 0 w 1651"/>
                  <a:gd name="T5" fmla="*/ 153 h 1056"/>
                  <a:gd name="T6" fmla="*/ 452 w 1651"/>
                  <a:gd name="T7" fmla="*/ 153 h 1056"/>
                  <a:gd name="T8" fmla="*/ 452 w 1651"/>
                  <a:gd name="T9" fmla="*/ 755 h 1056"/>
                  <a:gd name="T10" fmla="*/ 360 w 1651"/>
                  <a:gd name="T11" fmla="*/ 755 h 1056"/>
                  <a:gd name="T12" fmla="*/ 452 w 1651"/>
                  <a:gd name="T13" fmla="*/ 755 h 1056"/>
                  <a:gd name="T14" fmla="*/ 452 w 1651"/>
                  <a:gd name="T15" fmla="*/ 0 h 1056"/>
                  <a:gd name="T16" fmla="*/ 1199 w 1651"/>
                  <a:gd name="T17" fmla="*/ 0 h 1056"/>
                  <a:gd name="T18" fmla="*/ 1199 w 1651"/>
                  <a:gd name="T19" fmla="*/ 755 h 1056"/>
                  <a:gd name="T20" fmla="*/ 1291 w 1651"/>
                  <a:gd name="T21" fmla="*/ 755 h 1056"/>
                  <a:gd name="T22" fmla="*/ 1199 w 1651"/>
                  <a:gd name="T23" fmla="*/ 755 h 1056"/>
                  <a:gd name="T24" fmla="*/ 1199 w 1651"/>
                  <a:gd name="T25" fmla="*/ 153 h 1056"/>
                  <a:gd name="T26" fmla="*/ 1651 w 1651"/>
                  <a:gd name="T27" fmla="*/ 153 h 1056"/>
                  <a:gd name="T28" fmla="*/ 1651 w 1651"/>
                  <a:gd name="T29" fmla="*/ 1056 h 1056"/>
                  <a:gd name="T30" fmla="*/ 900 w 1651"/>
                  <a:gd name="T31" fmla="*/ 1056 h 1056"/>
                  <a:gd name="T32" fmla="*/ 900 w 1651"/>
                  <a:gd name="T33" fmla="*/ 751 h 1056"/>
                  <a:gd name="T34" fmla="*/ 752 w 1651"/>
                  <a:gd name="T35" fmla="*/ 751 h 1056"/>
                  <a:gd name="T36" fmla="*/ 752 w 1651"/>
                  <a:gd name="T37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1" h="1056">
                    <a:moveTo>
                      <a:pt x="752" y="1056"/>
                    </a:moveTo>
                    <a:lnTo>
                      <a:pt x="0" y="1056"/>
                    </a:lnTo>
                    <a:lnTo>
                      <a:pt x="0" y="153"/>
                    </a:lnTo>
                    <a:lnTo>
                      <a:pt x="452" y="153"/>
                    </a:lnTo>
                    <a:lnTo>
                      <a:pt x="452" y="755"/>
                    </a:lnTo>
                    <a:lnTo>
                      <a:pt x="360" y="755"/>
                    </a:lnTo>
                    <a:lnTo>
                      <a:pt x="452" y="755"/>
                    </a:lnTo>
                    <a:lnTo>
                      <a:pt x="452" y="0"/>
                    </a:lnTo>
                    <a:lnTo>
                      <a:pt x="1199" y="0"/>
                    </a:lnTo>
                    <a:lnTo>
                      <a:pt x="1199" y="755"/>
                    </a:lnTo>
                    <a:lnTo>
                      <a:pt x="1291" y="755"/>
                    </a:lnTo>
                    <a:lnTo>
                      <a:pt x="1199" y="755"/>
                    </a:lnTo>
                    <a:lnTo>
                      <a:pt x="1199" y="153"/>
                    </a:lnTo>
                    <a:lnTo>
                      <a:pt x="1651" y="153"/>
                    </a:lnTo>
                    <a:lnTo>
                      <a:pt x="1651" y="1056"/>
                    </a:lnTo>
                    <a:lnTo>
                      <a:pt x="900" y="1056"/>
                    </a:lnTo>
                    <a:lnTo>
                      <a:pt x="900" y="751"/>
                    </a:lnTo>
                    <a:lnTo>
                      <a:pt x="752" y="751"/>
                    </a:lnTo>
                    <a:lnTo>
                      <a:pt x="752" y="1056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3" name="Freeform 11">
                <a:extLst>
                  <a:ext uri="{FF2B5EF4-FFF2-40B4-BE49-F238E27FC236}">
                    <a16:creationId xmlns:a16="http://schemas.microsoft.com/office/drawing/2014/main" id="{17560B62-29B0-430E-8DF7-55A04A4CF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4826" y="3576461"/>
                <a:ext cx="565870" cy="361937"/>
              </a:xfrm>
              <a:custGeom>
                <a:avLst/>
                <a:gdLst>
                  <a:gd name="T0" fmla="*/ 752 w 1651"/>
                  <a:gd name="T1" fmla="*/ 1056 h 1056"/>
                  <a:gd name="T2" fmla="*/ 0 w 1651"/>
                  <a:gd name="T3" fmla="*/ 1056 h 1056"/>
                  <a:gd name="T4" fmla="*/ 0 w 1651"/>
                  <a:gd name="T5" fmla="*/ 153 h 1056"/>
                  <a:gd name="T6" fmla="*/ 452 w 1651"/>
                  <a:gd name="T7" fmla="*/ 153 h 1056"/>
                  <a:gd name="T8" fmla="*/ 452 w 1651"/>
                  <a:gd name="T9" fmla="*/ 755 h 1056"/>
                  <a:gd name="T10" fmla="*/ 360 w 1651"/>
                  <a:gd name="T11" fmla="*/ 755 h 1056"/>
                  <a:gd name="T12" fmla="*/ 452 w 1651"/>
                  <a:gd name="T13" fmla="*/ 755 h 1056"/>
                  <a:gd name="T14" fmla="*/ 452 w 1651"/>
                  <a:gd name="T15" fmla="*/ 0 h 1056"/>
                  <a:gd name="T16" fmla="*/ 1199 w 1651"/>
                  <a:gd name="T17" fmla="*/ 0 h 1056"/>
                  <a:gd name="T18" fmla="*/ 1199 w 1651"/>
                  <a:gd name="T19" fmla="*/ 755 h 1056"/>
                  <a:gd name="T20" fmla="*/ 1291 w 1651"/>
                  <a:gd name="T21" fmla="*/ 755 h 1056"/>
                  <a:gd name="T22" fmla="*/ 1199 w 1651"/>
                  <a:gd name="T23" fmla="*/ 755 h 1056"/>
                  <a:gd name="T24" fmla="*/ 1199 w 1651"/>
                  <a:gd name="T25" fmla="*/ 153 h 1056"/>
                  <a:gd name="T26" fmla="*/ 1651 w 1651"/>
                  <a:gd name="T27" fmla="*/ 153 h 1056"/>
                  <a:gd name="T28" fmla="*/ 1651 w 1651"/>
                  <a:gd name="T29" fmla="*/ 1056 h 1056"/>
                  <a:gd name="T30" fmla="*/ 900 w 1651"/>
                  <a:gd name="T31" fmla="*/ 1056 h 1056"/>
                  <a:gd name="T32" fmla="*/ 900 w 1651"/>
                  <a:gd name="T33" fmla="*/ 751 h 1056"/>
                  <a:gd name="T34" fmla="*/ 752 w 1651"/>
                  <a:gd name="T35" fmla="*/ 751 h 1056"/>
                  <a:gd name="T36" fmla="*/ 752 w 1651"/>
                  <a:gd name="T37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1" h="1056">
                    <a:moveTo>
                      <a:pt x="752" y="1056"/>
                    </a:moveTo>
                    <a:lnTo>
                      <a:pt x="0" y="1056"/>
                    </a:lnTo>
                    <a:lnTo>
                      <a:pt x="0" y="153"/>
                    </a:lnTo>
                    <a:lnTo>
                      <a:pt x="452" y="153"/>
                    </a:lnTo>
                    <a:lnTo>
                      <a:pt x="452" y="755"/>
                    </a:lnTo>
                    <a:lnTo>
                      <a:pt x="360" y="755"/>
                    </a:lnTo>
                    <a:lnTo>
                      <a:pt x="452" y="755"/>
                    </a:lnTo>
                    <a:lnTo>
                      <a:pt x="452" y="0"/>
                    </a:lnTo>
                    <a:lnTo>
                      <a:pt x="1199" y="0"/>
                    </a:lnTo>
                    <a:lnTo>
                      <a:pt x="1199" y="755"/>
                    </a:lnTo>
                    <a:lnTo>
                      <a:pt x="1291" y="755"/>
                    </a:lnTo>
                    <a:lnTo>
                      <a:pt x="1199" y="755"/>
                    </a:lnTo>
                    <a:lnTo>
                      <a:pt x="1199" y="153"/>
                    </a:lnTo>
                    <a:lnTo>
                      <a:pt x="1651" y="153"/>
                    </a:lnTo>
                    <a:lnTo>
                      <a:pt x="1651" y="1056"/>
                    </a:lnTo>
                    <a:lnTo>
                      <a:pt x="900" y="1056"/>
                    </a:lnTo>
                    <a:lnTo>
                      <a:pt x="900" y="751"/>
                    </a:lnTo>
                    <a:lnTo>
                      <a:pt x="752" y="751"/>
                    </a:lnTo>
                    <a:lnTo>
                      <a:pt x="752" y="1056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32AC6D8-73C6-42C0-929A-89B24F58AECB}"/>
                  </a:ext>
                </a:extLst>
              </p:cNvPr>
              <p:cNvSpPr/>
              <p:nvPr/>
            </p:nvSpPr>
            <p:spPr bwMode="auto">
              <a:xfrm>
                <a:off x="10242497" y="3757429"/>
                <a:ext cx="461638" cy="0"/>
              </a:xfrm>
              <a:custGeom>
                <a:avLst/>
                <a:gdLst>
                  <a:gd name="connsiteX0" fmla="*/ 0 w 461638"/>
                  <a:gd name="connsiteY0" fmla="*/ 0 h 0"/>
                  <a:gd name="connsiteX1" fmla="*/ 461638 w 46163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638">
                    <a:moveTo>
                      <a:pt x="0" y="0"/>
                    </a:moveTo>
                    <a:lnTo>
                      <a:pt x="461638" y="0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  <a:headEnd type="arrow" w="lg" len="sm"/>
                <a:tailEnd type="arrow" w="lg" len="sm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E892F80-0093-42F0-B8D5-C3DDA86F4423}"/>
                  </a:ext>
                </a:extLst>
              </p:cNvPr>
              <p:cNvSpPr/>
              <p:nvPr/>
            </p:nvSpPr>
            <p:spPr bwMode="auto">
              <a:xfrm>
                <a:off x="9106531" y="3070266"/>
                <a:ext cx="2733568" cy="1285513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6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3B7D81-78DD-449F-A12C-6C4C172E5139}"/>
                </a:ext>
              </a:extLst>
            </p:cNvPr>
            <p:cNvSpPr/>
            <p:nvPr/>
          </p:nvSpPr>
          <p:spPr>
            <a:xfrm>
              <a:off x="9497050" y="4354349"/>
              <a:ext cx="796643" cy="28242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8761">
                        <a:srgbClr val="353535"/>
                      </a:gs>
                      <a:gs pos="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Region 1</a:t>
              </a:r>
              <a:endParaRPr kumimoji="0" lang="en-US" sz="117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0D12200-5521-406C-82FD-15CD2F787555}"/>
                </a:ext>
              </a:extLst>
            </p:cNvPr>
            <p:cNvSpPr/>
            <p:nvPr/>
          </p:nvSpPr>
          <p:spPr>
            <a:xfrm>
              <a:off x="10700758" y="4352010"/>
              <a:ext cx="819535" cy="28242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8761">
                        <a:srgbClr val="353535"/>
                      </a:gs>
                      <a:gs pos="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Region 2</a:t>
              </a:r>
              <a:endParaRPr kumimoji="0" lang="en-US" sz="117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1F6F95-9A0C-4BCE-9AAE-2516FFB71397}"/>
              </a:ext>
            </a:extLst>
          </p:cNvPr>
          <p:cNvGrpSpPr/>
          <p:nvPr/>
        </p:nvGrpSpPr>
        <p:grpSpPr>
          <a:xfrm>
            <a:off x="513025" y="1604940"/>
            <a:ext cx="2128580" cy="716023"/>
            <a:chOff x="425344" y="1636360"/>
            <a:chExt cx="2171570" cy="730485"/>
          </a:xfrm>
          <a:solidFill>
            <a:schemeClr val="accent1"/>
          </a:solidFill>
        </p:grpSpPr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8E249FE3-F914-4FD2-AE80-536E1857663D}"/>
                </a:ext>
              </a:extLst>
            </p:cNvPr>
            <p:cNvSpPr/>
            <p:nvPr/>
          </p:nvSpPr>
          <p:spPr bwMode="auto">
            <a:xfrm flipV="1">
              <a:off x="2362449" y="2134615"/>
              <a:ext cx="232230" cy="23223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5065182-454F-455E-B5E8-13A054E2F8CF}"/>
                </a:ext>
              </a:extLst>
            </p:cNvPr>
            <p:cNvGrpSpPr/>
            <p:nvPr/>
          </p:nvGrpSpPr>
          <p:grpSpPr>
            <a:xfrm>
              <a:off x="425344" y="1636360"/>
              <a:ext cx="2171570" cy="517065"/>
              <a:chOff x="425344" y="1636360"/>
              <a:chExt cx="2171570" cy="517065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315414A-DCF3-49E3-AB29-89D920249CBA}"/>
                  </a:ext>
                </a:extLst>
              </p:cNvPr>
              <p:cNvSpPr/>
              <p:nvPr/>
            </p:nvSpPr>
            <p:spPr bwMode="auto">
              <a:xfrm>
                <a:off x="438044" y="1640081"/>
                <a:ext cx="2158870" cy="49453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561766D-2BB7-4B40-95A9-D38809892AC8}"/>
                  </a:ext>
                </a:extLst>
              </p:cNvPr>
              <p:cNvSpPr txBox="1"/>
              <p:nvPr/>
            </p:nvSpPr>
            <p:spPr>
              <a:xfrm>
                <a:off x="425344" y="1636360"/>
                <a:ext cx="2159468" cy="517065"/>
              </a:xfrm>
              <a:prstGeom prst="rect">
                <a:avLst/>
              </a:prstGeom>
              <a:grpFill/>
            </p:spPr>
            <p:txBody>
              <a:bodyPr wrap="square" lIns="89630" tIns="143407" rIns="89630" bIns="143407" rtlCol="0">
                <a:spAutoFit/>
              </a:bodyPr>
              <a:lstStyle/>
              <a:p>
                <a:pPr marL="0" marR="0" lvl="0" indent="0" algn="ctr" defTabSz="91419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7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Industry-only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7C85CE-9A53-4688-9E81-BF56FEB08BFC}"/>
              </a:ext>
            </a:extLst>
          </p:cNvPr>
          <p:cNvGrpSpPr/>
          <p:nvPr/>
        </p:nvGrpSpPr>
        <p:grpSpPr>
          <a:xfrm>
            <a:off x="3002807" y="1614810"/>
            <a:ext cx="5495696" cy="696113"/>
            <a:chOff x="2719936" y="1646427"/>
            <a:chExt cx="6070970" cy="710173"/>
          </a:xfrm>
          <a:solidFill>
            <a:schemeClr val="accent1"/>
          </a:solidFill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77C37534-1791-4CF1-85A4-4F78FDD1750C}"/>
                </a:ext>
              </a:extLst>
            </p:cNvPr>
            <p:cNvSpPr/>
            <p:nvPr/>
          </p:nvSpPr>
          <p:spPr bwMode="auto">
            <a:xfrm flipV="1">
              <a:off x="8550146" y="2124370"/>
              <a:ext cx="232230" cy="23223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B9BFA6B-9122-42BF-9A57-5266B10A29EB}"/>
                </a:ext>
              </a:extLst>
            </p:cNvPr>
            <p:cNvSpPr/>
            <p:nvPr/>
          </p:nvSpPr>
          <p:spPr bwMode="auto">
            <a:xfrm>
              <a:off x="2719936" y="1646427"/>
              <a:ext cx="6059226" cy="4835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02D31BF-72AD-46F9-9459-547B4FD11C45}"/>
                </a:ext>
              </a:extLst>
            </p:cNvPr>
            <p:cNvSpPr txBox="1"/>
            <p:nvPr/>
          </p:nvSpPr>
          <p:spPr>
            <a:xfrm>
              <a:off x="2731681" y="1647964"/>
              <a:ext cx="6059225" cy="516895"/>
            </a:xfrm>
            <a:prstGeom prst="rect">
              <a:avLst/>
            </a:prstGeom>
            <a:noFill/>
          </p:spPr>
          <p:txBody>
            <a:bodyPr wrap="square" lIns="89630" tIns="143407" rIns="89630" bIns="143407" rtlCol="0">
              <a:sp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High availability SLA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CF4517-18D9-48A4-962D-616069ECBC54}"/>
              </a:ext>
            </a:extLst>
          </p:cNvPr>
          <p:cNvGrpSpPr/>
          <p:nvPr/>
        </p:nvGrpSpPr>
        <p:grpSpPr>
          <a:xfrm>
            <a:off x="8818936" y="1603903"/>
            <a:ext cx="2915183" cy="706914"/>
            <a:chOff x="8899008" y="1635301"/>
            <a:chExt cx="2974060" cy="721190"/>
          </a:xfrm>
          <a:solidFill>
            <a:schemeClr val="accent1"/>
          </a:solidFill>
        </p:grpSpPr>
        <p:sp>
          <p:nvSpPr>
            <p:cNvPr id="114" name="Right Triangle 113">
              <a:extLst>
                <a:ext uri="{FF2B5EF4-FFF2-40B4-BE49-F238E27FC236}">
                  <a16:creationId xmlns:a16="http://schemas.microsoft.com/office/drawing/2014/main" id="{302C9F94-0C2B-43EE-BD77-029EC996B64B}"/>
                </a:ext>
              </a:extLst>
            </p:cNvPr>
            <p:cNvSpPr/>
            <p:nvPr/>
          </p:nvSpPr>
          <p:spPr bwMode="auto">
            <a:xfrm flipV="1">
              <a:off x="11639513" y="2124261"/>
              <a:ext cx="232230" cy="23223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A1DE41B-C0D5-4F9C-B77A-994929A9FB49}"/>
                </a:ext>
              </a:extLst>
            </p:cNvPr>
            <p:cNvSpPr/>
            <p:nvPr/>
          </p:nvSpPr>
          <p:spPr bwMode="auto">
            <a:xfrm>
              <a:off x="8902185" y="1635419"/>
              <a:ext cx="2970883" cy="49453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CD5BE73-34AC-4FA4-974A-2BC76B428F60}"/>
                </a:ext>
              </a:extLst>
            </p:cNvPr>
            <p:cNvSpPr txBox="1"/>
            <p:nvPr/>
          </p:nvSpPr>
          <p:spPr>
            <a:xfrm>
              <a:off x="8899008" y="1635301"/>
              <a:ext cx="2974059" cy="516894"/>
            </a:xfrm>
            <a:prstGeom prst="rect">
              <a:avLst/>
            </a:prstGeom>
            <a:noFill/>
          </p:spPr>
          <p:txBody>
            <a:bodyPr wrap="square" lIns="89630" tIns="143407" rIns="89630" bIns="143407" rtlCol="0">
              <a:sp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Disaster recovery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81B579F-D00F-4A86-BD99-265DC8CD5590}"/>
              </a:ext>
            </a:extLst>
          </p:cNvPr>
          <p:cNvSpPr txBox="1"/>
          <p:nvPr/>
        </p:nvSpPr>
        <p:spPr>
          <a:xfrm>
            <a:off x="1617064" y="6250212"/>
            <a:ext cx="850155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AZs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vailable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across US, Europe and Asia… more regions coming soon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6E92826-CB31-4DEE-8F5D-3BD6C6118B9A}"/>
              </a:ext>
            </a:extLst>
          </p:cNvPr>
          <p:cNvSpPr/>
          <p:nvPr/>
        </p:nvSpPr>
        <p:spPr bwMode="auto">
          <a:xfrm>
            <a:off x="0" y="6178677"/>
            <a:ext cx="12192000" cy="670848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77983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46482E-6 L 0.07161 2.4648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-3.33333E-6 L -3.75E-6 0.0963 " pathEditMode="relative" rAng="0" ptsTypes="AA">
                                      <p:cBhvr>
                                        <p:cTn id="23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875E-6 -3.7037E-7 L 1.875E-6 -0.10324 " pathEditMode="relative" rAng="0" ptsTypes="AA">
                                      <p:cBhvr>
                                        <p:cTn id="28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3.7037E-6 L 8.33333E-7 0.09629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33333E-6 -4.81481E-6 L -3.33333E-6 0.0963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4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5E-6 -3.7037E-7 L 2.5E-6 -0.10324 " pathEditMode="relative" rAng="0" ptsTypes="AA">
                                      <p:cBhvr>
                                        <p:cTn id="6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4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45833E-6 2.22222E-6 L 1.45833E-6 -0.10324 " pathEditMode="relative" rAng="0" ptsTypes="AA">
                                      <p:cBhvr>
                                        <p:cTn id="66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4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3.7037E-6 L -8.33333E-7 -0.10324 " pathEditMode="relative" rAng="0" ptsTypes="AA">
                                      <p:cBhvr>
                                        <p:cTn id="71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91667E-6 -2.59259E-6 L -2.91667E-6 0.0963 " pathEditMode="relative" rAng="0" ptsTypes="AA">
                                      <p:cBhvr>
                                        <p:cTn id="76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125E-6 -1.11111E-6 L 3.125E-6 0.0963 " pathEditMode="relative" rAng="0" ptsTypes="AA">
                                      <p:cBhvr>
                                        <p:cTn id="100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6 -3.33333E-6 L -4.16667E-6 0.0963 " pathEditMode="relative" rAng="0" ptsTypes="AA">
                                      <p:cBhvr>
                                        <p:cTn id="105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5833E-6 -1.85185E-6 L 1.45833E-6 0.0963 " pathEditMode="relative" rAng="0" ptsTypes="AA">
                                      <p:cBhvr>
                                        <p:cTn id="110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24" grpId="0" animBg="1"/>
      <p:bldP spid="25" grpId="0" animBg="1"/>
      <p:bldP spid="26" grpId="0" animBg="1"/>
      <p:bldP spid="63" grpId="0" animBg="1"/>
      <p:bldP spid="64" grpId="0" animBg="1"/>
      <p:bldP spid="65" grpId="0" animBg="1"/>
      <p:bldP spid="66" grpId="0" animBg="1"/>
      <p:bldP spid="72" grpId="0"/>
      <p:bldP spid="72" grpId="1"/>
      <p:bldP spid="73" grpId="0" animBg="1"/>
      <p:bldP spid="89" grpId="0" animBg="1"/>
      <p:bldP spid="90" grpId="0" animBg="1"/>
      <p:bldP spid="91" grpId="0" animBg="1"/>
      <p:bldP spid="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4AB0994-E4C1-4247-8E9C-52CBC3E853E7}"/>
              </a:ext>
            </a:extLst>
          </p:cNvPr>
          <p:cNvGrpSpPr/>
          <p:nvPr/>
        </p:nvGrpSpPr>
        <p:grpSpPr>
          <a:xfrm>
            <a:off x="6753198" y="5096174"/>
            <a:ext cx="4599746" cy="1250092"/>
            <a:chOff x="6753198" y="5096174"/>
            <a:chExt cx="4599746" cy="125009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F0A3483-2C74-4656-9B63-43033EFB691B}"/>
                </a:ext>
              </a:extLst>
            </p:cNvPr>
            <p:cNvGrpSpPr/>
            <p:nvPr/>
          </p:nvGrpSpPr>
          <p:grpSpPr>
            <a:xfrm>
              <a:off x="7528842" y="5096174"/>
              <a:ext cx="3824102" cy="1250092"/>
              <a:chOff x="1428349" y="2395761"/>
              <a:chExt cx="3824102" cy="125009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9A12267-8414-4A51-A3BA-0288F6DD1E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428350" y="2395761"/>
                <a:ext cx="1776833" cy="433965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000">
                    <a:gradFill>
                      <a:gsLst>
                        <a:gs pos="2917">
                          <a:srgbClr val="000000"/>
                        </a:gs>
                        <a:gs pos="84000">
                          <a:srgbClr val="000000"/>
                        </a:gs>
                      </a:gsLst>
                      <a:lin ang="5400000" scaled="0"/>
                    </a:gradFill>
                    <a:latin typeface="Segoe Pro Semibold" panose="020B0702040504020203" pitchFamily="34" charset="0"/>
                  </a:defRPr>
                </a:lvl1pPr>
              </a:lstStyle>
              <a:p>
                <a:pPr marL="0" marR="0" lvl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Pro Semibold" panose="020B0702040504020203" pitchFamily="34" charset="0"/>
                    <a:ea typeface="+mn-ea"/>
                    <a:cs typeface="+mn-cs"/>
                  </a:rPr>
                  <a:t>Transformation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AB2F979-CB78-4013-A570-AFD1E39FDBF2}"/>
                  </a:ext>
                </a:extLst>
              </p:cNvPr>
              <p:cNvSpPr txBox="1"/>
              <p:nvPr/>
            </p:nvSpPr>
            <p:spPr>
              <a:xfrm>
                <a:off x="1428349" y="2923411"/>
                <a:ext cx="3824102" cy="722442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14000"/>
                  </a:lnSpc>
                  <a:spcBef>
                    <a:spcPts val="288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IT is transforming to play a more strategic role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3440D2-2ED1-4896-9347-B96693775983}"/>
                  </a:ext>
                </a:extLst>
              </p:cNvPr>
              <p:cNvCxnSpPr/>
              <p:nvPr/>
            </p:nvCxnSpPr>
            <p:spPr>
              <a:xfrm>
                <a:off x="1527756" y="2829726"/>
                <a:ext cx="1785726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Digital_Transformation" title="Icon of a cloud of which half is made of dots">
              <a:extLst>
                <a:ext uri="{FF2B5EF4-FFF2-40B4-BE49-F238E27FC236}">
                  <a16:creationId xmlns:a16="http://schemas.microsoft.com/office/drawing/2014/main" id="{2A769D85-1A0E-464A-B2E3-BA2230D4B5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53198" y="5233700"/>
              <a:ext cx="548640" cy="293707"/>
            </a:xfrm>
            <a:custGeom>
              <a:avLst/>
              <a:gdLst>
                <a:gd name="T0" fmla="*/ 0 w 357"/>
                <a:gd name="T1" fmla="*/ 95 h 190"/>
                <a:gd name="T2" fmla="*/ 7 w 357"/>
                <a:gd name="T3" fmla="*/ 95 h 190"/>
                <a:gd name="T4" fmla="*/ 0 w 357"/>
                <a:gd name="T5" fmla="*/ 143 h 190"/>
                <a:gd name="T6" fmla="*/ 7 w 357"/>
                <a:gd name="T7" fmla="*/ 143 h 190"/>
                <a:gd name="T8" fmla="*/ 47 w 357"/>
                <a:gd name="T9" fmla="*/ 190 h 190"/>
                <a:gd name="T10" fmla="*/ 54 w 357"/>
                <a:gd name="T11" fmla="*/ 190 h 190"/>
                <a:gd name="T12" fmla="*/ 47 w 357"/>
                <a:gd name="T13" fmla="*/ 47 h 190"/>
                <a:gd name="T14" fmla="*/ 54 w 357"/>
                <a:gd name="T15" fmla="*/ 47 h 190"/>
                <a:gd name="T16" fmla="*/ 47 w 357"/>
                <a:gd name="T17" fmla="*/ 95 h 190"/>
                <a:gd name="T18" fmla="*/ 54 w 357"/>
                <a:gd name="T19" fmla="*/ 95 h 190"/>
                <a:gd name="T20" fmla="*/ 47 w 357"/>
                <a:gd name="T21" fmla="*/ 143 h 190"/>
                <a:gd name="T22" fmla="*/ 54 w 357"/>
                <a:gd name="T23" fmla="*/ 143 h 190"/>
                <a:gd name="T24" fmla="*/ 141 w 357"/>
                <a:gd name="T25" fmla="*/ 0 h 190"/>
                <a:gd name="T26" fmla="*/ 148 w 357"/>
                <a:gd name="T27" fmla="*/ 0 h 190"/>
                <a:gd name="T28" fmla="*/ 141 w 357"/>
                <a:gd name="T29" fmla="*/ 95 h 190"/>
                <a:gd name="T30" fmla="*/ 148 w 357"/>
                <a:gd name="T31" fmla="*/ 95 h 190"/>
                <a:gd name="T32" fmla="*/ 141 w 357"/>
                <a:gd name="T33" fmla="*/ 143 h 190"/>
                <a:gd name="T34" fmla="*/ 148 w 357"/>
                <a:gd name="T35" fmla="*/ 143 h 190"/>
                <a:gd name="T36" fmla="*/ 94 w 357"/>
                <a:gd name="T37" fmla="*/ 190 h 190"/>
                <a:gd name="T38" fmla="*/ 101 w 357"/>
                <a:gd name="T39" fmla="*/ 190 h 190"/>
                <a:gd name="T40" fmla="*/ 94 w 357"/>
                <a:gd name="T41" fmla="*/ 47 h 190"/>
                <a:gd name="T42" fmla="*/ 101 w 357"/>
                <a:gd name="T43" fmla="*/ 47 h 190"/>
                <a:gd name="T44" fmla="*/ 94 w 357"/>
                <a:gd name="T45" fmla="*/ 95 h 190"/>
                <a:gd name="T46" fmla="*/ 101 w 357"/>
                <a:gd name="T47" fmla="*/ 95 h 190"/>
                <a:gd name="T48" fmla="*/ 94 w 357"/>
                <a:gd name="T49" fmla="*/ 143 h 190"/>
                <a:gd name="T50" fmla="*/ 101 w 357"/>
                <a:gd name="T51" fmla="*/ 143 h 190"/>
                <a:gd name="T52" fmla="*/ 132 w 357"/>
                <a:gd name="T53" fmla="*/ 190 h 190"/>
                <a:gd name="T54" fmla="*/ 298 w 357"/>
                <a:gd name="T55" fmla="*/ 190 h 190"/>
                <a:gd name="T56" fmla="*/ 357 w 357"/>
                <a:gd name="T57" fmla="*/ 131 h 190"/>
                <a:gd name="T58" fmla="*/ 298 w 357"/>
                <a:gd name="T59" fmla="*/ 71 h 190"/>
                <a:gd name="T60" fmla="*/ 285 w 357"/>
                <a:gd name="T61" fmla="*/ 73 h 190"/>
                <a:gd name="T62" fmla="*/ 192 w 357"/>
                <a:gd name="T63" fmla="*/ 0 h 190"/>
                <a:gd name="T64" fmla="*/ 179 w 357"/>
                <a:gd name="T6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7" h="190">
                  <a:moveTo>
                    <a:pt x="0" y="95"/>
                  </a:moveTo>
                  <a:cubicBezTo>
                    <a:pt x="7" y="95"/>
                    <a:pt x="7" y="95"/>
                    <a:pt x="7" y="95"/>
                  </a:cubicBezTo>
                  <a:moveTo>
                    <a:pt x="0" y="143"/>
                  </a:moveTo>
                  <a:cubicBezTo>
                    <a:pt x="7" y="143"/>
                    <a:pt x="7" y="143"/>
                    <a:pt x="7" y="143"/>
                  </a:cubicBezTo>
                  <a:moveTo>
                    <a:pt x="47" y="190"/>
                  </a:moveTo>
                  <a:cubicBezTo>
                    <a:pt x="54" y="190"/>
                    <a:pt x="54" y="190"/>
                    <a:pt x="54" y="190"/>
                  </a:cubicBezTo>
                  <a:moveTo>
                    <a:pt x="47" y="47"/>
                  </a:moveTo>
                  <a:cubicBezTo>
                    <a:pt x="54" y="47"/>
                    <a:pt x="54" y="47"/>
                    <a:pt x="54" y="47"/>
                  </a:cubicBezTo>
                  <a:moveTo>
                    <a:pt x="47" y="95"/>
                  </a:moveTo>
                  <a:cubicBezTo>
                    <a:pt x="54" y="95"/>
                    <a:pt x="54" y="95"/>
                    <a:pt x="54" y="95"/>
                  </a:cubicBezTo>
                  <a:moveTo>
                    <a:pt x="47" y="143"/>
                  </a:moveTo>
                  <a:cubicBezTo>
                    <a:pt x="54" y="143"/>
                    <a:pt x="54" y="143"/>
                    <a:pt x="54" y="143"/>
                  </a:cubicBezTo>
                  <a:moveTo>
                    <a:pt x="141" y="0"/>
                  </a:moveTo>
                  <a:cubicBezTo>
                    <a:pt x="148" y="0"/>
                    <a:pt x="148" y="0"/>
                    <a:pt x="148" y="0"/>
                  </a:cubicBezTo>
                  <a:moveTo>
                    <a:pt x="141" y="95"/>
                  </a:moveTo>
                  <a:cubicBezTo>
                    <a:pt x="148" y="95"/>
                    <a:pt x="148" y="95"/>
                    <a:pt x="148" y="95"/>
                  </a:cubicBezTo>
                  <a:moveTo>
                    <a:pt x="141" y="143"/>
                  </a:moveTo>
                  <a:cubicBezTo>
                    <a:pt x="148" y="143"/>
                    <a:pt x="148" y="143"/>
                    <a:pt x="148" y="143"/>
                  </a:cubicBezTo>
                  <a:moveTo>
                    <a:pt x="94" y="190"/>
                  </a:moveTo>
                  <a:cubicBezTo>
                    <a:pt x="101" y="190"/>
                    <a:pt x="101" y="190"/>
                    <a:pt x="101" y="190"/>
                  </a:cubicBezTo>
                  <a:moveTo>
                    <a:pt x="94" y="47"/>
                  </a:moveTo>
                  <a:cubicBezTo>
                    <a:pt x="101" y="47"/>
                    <a:pt x="101" y="47"/>
                    <a:pt x="101" y="47"/>
                  </a:cubicBezTo>
                  <a:moveTo>
                    <a:pt x="94" y="95"/>
                  </a:moveTo>
                  <a:cubicBezTo>
                    <a:pt x="101" y="95"/>
                    <a:pt x="101" y="95"/>
                    <a:pt x="101" y="95"/>
                  </a:cubicBezTo>
                  <a:moveTo>
                    <a:pt x="94" y="143"/>
                  </a:moveTo>
                  <a:cubicBezTo>
                    <a:pt x="101" y="143"/>
                    <a:pt x="101" y="143"/>
                    <a:pt x="101" y="143"/>
                  </a:cubicBezTo>
                  <a:moveTo>
                    <a:pt x="132" y="190"/>
                  </a:moveTo>
                  <a:cubicBezTo>
                    <a:pt x="155" y="190"/>
                    <a:pt x="279" y="190"/>
                    <a:pt x="298" y="190"/>
                  </a:cubicBezTo>
                  <a:cubicBezTo>
                    <a:pt x="330" y="190"/>
                    <a:pt x="357" y="163"/>
                    <a:pt x="357" y="131"/>
                  </a:cubicBezTo>
                  <a:cubicBezTo>
                    <a:pt x="357" y="98"/>
                    <a:pt x="330" y="71"/>
                    <a:pt x="298" y="71"/>
                  </a:cubicBezTo>
                  <a:cubicBezTo>
                    <a:pt x="293" y="71"/>
                    <a:pt x="289" y="72"/>
                    <a:pt x="285" y="73"/>
                  </a:cubicBezTo>
                  <a:cubicBezTo>
                    <a:pt x="275" y="31"/>
                    <a:pt x="237" y="0"/>
                    <a:pt x="192" y="0"/>
                  </a:cubicBezTo>
                  <a:cubicBezTo>
                    <a:pt x="179" y="0"/>
                    <a:pt x="179" y="0"/>
                    <a:pt x="179" y="0"/>
                  </a:cubicBezTo>
                </a:path>
              </a:pathLst>
            </a:custGeom>
            <a:solidFill>
              <a:schemeClr val="bg2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endParaRPr lang="en-US" sz="882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9E7BC8-29D8-461B-9C9D-21E13FDBD43F}"/>
              </a:ext>
            </a:extLst>
          </p:cNvPr>
          <p:cNvGrpSpPr/>
          <p:nvPr/>
        </p:nvGrpSpPr>
        <p:grpSpPr>
          <a:xfrm>
            <a:off x="6774685" y="2407938"/>
            <a:ext cx="4578259" cy="1250092"/>
            <a:chOff x="6774685" y="2407938"/>
            <a:chExt cx="4578259" cy="125009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9F0C77-2DFF-451C-B708-43FCAFD6C3BF}"/>
                </a:ext>
              </a:extLst>
            </p:cNvPr>
            <p:cNvGrpSpPr/>
            <p:nvPr/>
          </p:nvGrpSpPr>
          <p:grpSpPr>
            <a:xfrm>
              <a:off x="7528842" y="2407938"/>
              <a:ext cx="3824102" cy="1250092"/>
              <a:chOff x="1428349" y="2395761"/>
              <a:chExt cx="3824102" cy="125009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38518E-20A4-438F-8CD0-3169B947008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428350" y="2395761"/>
                <a:ext cx="723275" cy="433965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000">
                    <a:gradFill>
                      <a:gsLst>
                        <a:gs pos="2917">
                          <a:srgbClr val="000000"/>
                        </a:gs>
                        <a:gs pos="84000">
                          <a:srgbClr val="000000"/>
                        </a:gs>
                      </a:gsLst>
                      <a:lin ang="5400000" scaled="0"/>
                    </a:gradFill>
                    <a:latin typeface="Segoe Pro Semibold" panose="020B0702040504020203" pitchFamily="34" charset="0"/>
                  </a:defRPr>
                </a:lvl1pPr>
              </a:lstStyle>
              <a:p>
                <a:pPr marL="0" marR="0" lvl="0" indent="0" algn="l" defTabSz="89635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76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Scale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8DECC5-4DAB-49CB-961B-6612878851A5}"/>
                  </a:ext>
                </a:extLst>
              </p:cNvPr>
              <p:cNvSpPr txBox="1"/>
              <p:nvPr/>
            </p:nvSpPr>
            <p:spPr>
              <a:xfrm>
                <a:off x="1428349" y="2923411"/>
                <a:ext cx="3824102" cy="722442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14000"/>
                  </a:lnSpc>
                  <a:spcBef>
                    <a:spcPts val="288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Increased cloud adoption is driving the need to better organize and govern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9BE7825-3505-46EB-9E3A-E6683993E507}"/>
                  </a:ext>
                </a:extLst>
              </p:cNvPr>
              <p:cNvCxnSpPr/>
              <p:nvPr/>
            </p:nvCxnSpPr>
            <p:spPr>
              <a:xfrm>
                <a:off x="1527756" y="2829726"/>
                <a:ext cx="1785726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MiniExpand_E93A" title="Icon of a rectangle on the lower-left inside a larger rectangle with an arrow pointed to the upper-right corner">
              <a:extLst>
                <a:ext uri="{FF2B5EF4-FFF2-40B4-BE49-F238E27FC236}">
                  <a16:creationId xmlns:a16="http://schemas.microsoft.com/office/drawing/2014/main" id="{40021ED5-E72A-497D-A3D4-B187B2DFA9C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74685" y="2539793"/>
              <a:ext cx="432098" cy="365760"/>
            </a:xfrm>
            <a:custGeom>
              <a:avLst/>
              <a:gdLst>
                <a:gd name="T0" fmla="*/ 3493 w 4781"/>
                <a:gd name="T1" fmla="*/ 0 h 4047"/>
                <a:gd name="T2" fmla="*/ 4781 w 4781"/>
                <a:gd name="T3" fmla="*/ 0 h 4047"/>
                <a:gd name="T4" fmla="*/ 4781 w 4781"/>
                <a:gd name="T5" fmla="*/ 1288 h 4047"/>
                <a:gd name="T6" fmla="*/ 4781 w 4781"/>
                <a:gd name="T7" fmla="*/ 0 h 4047"/>
                <a:gd name="T8" fmla="*/ 2889 w 4781"/>
                <a:gd name="T9" fmla="*/ 1894 h 4047"/>
                <a:gd name="T10" fmla="*/ 3126 w 4781"/>
                <a:gd name="T11" fmla="*/ 0 h 4047"/>
                <a:gd name="T12" fmla="*/ 0 w 4781"/>
                <a:gd name="T13" fmla="*/ 0 h 4047"/>
                <a:gd name="T14" fmla="*/ 0 w 4781"/>
                <a:gd name="T15" fmla="*/ 4047 h 4047"/>
                <a:gd name="T16" fmla="*/ 4781 w 4781"/>
                <a:gd name="T17" fmla="*/ 4047 h 4047"/>
                <a:gd name="T18" fmla="*/ 4781 w 4781"/>
                <a:gd name="T19" fmla="*/ 1656 h 4047"/>
                <a:gd name="T20" fmla="*/ 2207 w 4781"/>
                <a:gd name="T21" fmla="*/ 4047 h 4047"/>
                <a:gd name="T22" fmla="*/ 2207 w 4781"/>
                <a:gd name="T23" fmla="*/ 2575 h 4047"/>
                <a:gd name="T24" fmla="*/ 0 w 4781"/>
                <a:gd name="T25" fmla="*/ 2575 h 4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81" h="4047">
                  <a:moveTo>
                    <a:pt x="3493" y="0"/>
                  </a:moveTo>
                  <a:lnTo>
                    <a:pt x="4781" y="0"/>
                  </a:lnTo>
                  <a:lnTo>
                    <a:pt x="4781" y="1288"/>
                  </a:lnTo>
                  <a:moveTo>
                    <a:pt x="4781" y="0"/>
                  </a:moveTo>
                  <a:lnTo>
                    <a:pt x="2889" y="1894"/>
                  </a:lnTo>
                  <a:moveTo>
                    <a:pt x="3126" y="0"/>
                  </a:moveTo>
                  <a:lnTo>
                    <a:pt x="0" y="0"/>
                  </a:lnTo>
                  <a:lnTo>
                    <a:pt x="0" y="4047"/>
                  </a:lnTo>
                  <a:lnTo>
                    <a:pt x="4781" y="4047"/>
                  </a:lnTo>
                  <a:lnTo>
                    <a:pt x="4781" y="1656"/>
                  </a:lnTo>
                  <a:moveTo>
                    <a:pt x="2207" y="4047"/>
                  </a:moveTo>
                  <a:lnTo>
                    <a:pt x="2207" y="2575"/>
                  </a:lnTo>
                  <a:lnTo>
                    <a:pt x="0" y="2575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77D20FB-540C-4876-8A5E-922A6B0A23EB}"/>
              </a:ext>
            </a:extLst>
          </p:cNvPr>
          <p:cNvGrpSpPr/>
          <p:nvPr/>
        </p:nvGrpSpPr>
        <p:grpSpPr>
          <a:xfrm>
            <a:off x="6801708" y="1063820"/>
            <a:ext cx="4243011" cy="1250092"/>
            <a:chOff x="6801708" y="1063820"/>
            <a:chExt cx="4243011" cy="12500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44CCC-30D8-4861-AAC4-EC70F86DB140}"/>
                </a:ext>
              </a:extLst>
            </p:cNvPr>
            <p:cNvGrpSpPr/>
            <p:nvPr/>
          </p:nvGrpSpPr>
          <p:grpSpPr>
            <a:xfrm>
              <a:off x="7528842" y="1063820"/>
              <a:ext cx="3515877" cy="1250092"/>
              <a:chOff x="7528842" y="1063820"/>
              <a:chExt cx="3515877" cy="125009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8C71A6-307D-4FE9-81AA-C5CECCDC506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528843" y="1063820"/>
                <a:ext cx="1723549" cy="433965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000">
                    <a:gradFill>
                      <a:gsLst>
                        <a:gs pos="2917">
                          <a:srgbClr val="000000"/>
                        </a:gs>
                        <a:gs pos="84000">
                          <a:srgbClr val="000000"/>
                        </a:gs>
                      </a:gsLst>
                      <a:lin ang="5400000" scaled="0"/>
                    </a:gradFill>
                    <a:latin typeface="Segoe Pro Semibold" panose="020B0702040504020203" pitchFamily="34" charset="0"/>
                  </a:defRPr>
                </a:lvl1pPr>
              </a:lstStyle>
              <a:p>
                <a:pPr marL="0" marR="0" lvl="0" indent="0" algn="l" defTabSz="89635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76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Modernization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38A9A3-6649-433A-BF97-2ABC3BFAED8B}"/>
                  </a:ext>
                </a:extLst>
              </p:cNvPr>
              <p:cNvSpPr txBox="1"/>
              <p:nvPr/>
            </p:nvSpPr>
            <p:spPr>
              <a:xfrm>
                <a:off x="7528842" y="1591470"/>
                <a:ext cx="3515877" cy="722442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14000"/>
                  </a:lnSpc>
                  <a:spcBef>
                    <a:spcPts val="288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Application modernization to improve ROI is in full swing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9E70B75-94DC-4C75-8062-ABABB02F0CA6}"/>
                  </a:ext>
                </a:extLst>
              </p:cNvPr>
              <p:cNvCxnSpPr/>
              <p:nvPr/>
            </p:nvCxnSpPr>
            <p:spPr>
              <a:xfrm>
                <a:off x="7628249" y="1497785"/>
                <a:ext cx="1785726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Intelligence" title="Icon of circles connected by crossing lines">
              <a:extLst>
                <a:ext uri="{FF2B5EF4-FFF2-40B4-BE49-F238E27FC236}">
                  <a16:creationId xmlns:a16="http://schemas.microsoft.com/office/drawing/2014/main" id="{661596F0-03CE-4806-B064-2AF981F57FE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01708" y="1165322"/>
              <a:ext cx="451621" cy="433965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C89634-CCA1-4EA3-B9CB-2DC344CE2FF7}"/>
              </a:ext>
            </a:extLst>
          </p:cNvPr>
          <p:cNvSpPr/>
          <p:nvPr/>
        </p:nvSpPr>
        <p:spPr bwMode="auto">
          <a:xfrm>
            <a:off x="0" y="0"/>
            <a:ext cx="427895" cy="68580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BC23BB32-B6A8-481C-8E35-D6DC8A64C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" t="5693" r="41402" b="4720"/>
          <a:stretch/>
        </p:blipFill>
        <p:spPr>
          <a:xfrm>
            <a:off x="241659" y="390418"/>
            <a:ext cx="6014065" cy="614394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B88B65-0D5F-41B3-8081-4439D5F04F06}"/>
              </a:ext>
            </a:extLst>
          </p:cNvPr>
          <p:cNvSpPr/>
          <p:nvPr/>
        </p:nvSpPr>
        <p:spPr bwMode="auto">
          <a:xfrm>
            <a:off x="241659" y="390418"/>
            <a:ext cx="6014065" cy="6143946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A6378C-BC35-473C-83D4-F7D7658309F7}"/>
              </a:ext>
            </a:extLst>
          </p:cNvPr>
          <p:cNvSpPr txBox="1"/>
          <p:nvPr/>
        </p:nvSpPr>
        <p:spPr>
          <a:xfrm>
            <a:off x="979305" y="1616144"/>
            <a:ext cx="5178650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Driving new management &amp; security needs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855FC9-0CCF-4381-97B7-0DC97AEA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84" y="1062146"/>
            <a:ext cx="4589912" cy="5539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customer trends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2CA2CE-F53B-4936-BD26-A9167CC2168B}"/>
              </a:ext>
            </a:extLst>
          </p:cNvPr>
          <p:cNvGrpSpPr/>
          <p:nvPr/>
        </p:nvGrpSpPr>
        <p:grpSpPr>
          <a:xfrm>
            <a:off x="6780747" y="3752056"/>
            <a:ext cx="4572197" cy="1250092"/>
            <a:chOff x="6780747" y="3752056"/>
            <a:chExt cx="4572197" cy="125009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4A097C-9ED6-4817-98C3-FD4358018EAF}"/>
                </a:ext>
              </a:extLst>
            </p:cNvPr>
            <p:cNvGrpSpPr/>
            <p:nvPr/>
          </p:nvGrpSpPr>
          <p:grpSpPr>
            <a:xfrm>
              <a:off x="7528842" y="3752056"/>
              <a:ext cx="3824102" cy="1250092"/>
              <a:chOff x="1428349" y="2395761"/>
              <a:chExt cx="3824102" cy="125009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57B58F-E5B3-4CA0-86BF-3F96AAFC8A2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428350" y="2395761"/>
                <a:ext cx="1023037" cy="433965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000">
                    <a:gradFill>
                      <a:gsLst>
                        <a:gs pos="2917">
                          <a:srgbClr val="000000"/>
                        </a:gs>
                        <a:gs pos="84000">
                          <a:srgbClr val="000000"/>
                        </a:gs>
                      </a:gsLst>
                      <a:lin ang="5400000" scaled="0"/>
                    </a:gradFill>
                    <a:latin typeface="Segoe Pro Semibold" panose="020B0702040504020203" pitchFamily="34" charset="0"/>
                  </a:defRPr>
                </a:lvl1pPr>
              </a:lstStyle>
              <a:p>
                <a:pPr marL="0" marR="0" lvl="0" indent="0" algn="l" defTabSz="89635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76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Security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74A6267-80B4-42FB-8C4E-A17217E61DC8}"/>
                  </a:ext>
                </a:extLst>
              </p:cNvPr>
              <p:cNvSpPr txBox="1"/>
              <p:nvPr/>
            </p:nvSpPr>
            <p:spPr>
              <a:xfrm>
                <a:off x="1428349" y="2923411"/>
                <a:ext cx="3824102" cy="722442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14000"/>
                  </a:lnSpc>
                  <a:spcBef>
                    <a:spcPts val="288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The cloud is now perceived as an asset in fighting evolving threats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DCBB314-DB16-497B-A7EF-428B565A4BD3}"/>
                  </a:ext>
                </a:extLst>
              </p:cNvPr>
              <p:cNvCxnSpPr/>
              <p:nvPr/>
            </p:nvCxnSpPr>
            <p:spPr>
              <a:xfrm>
                <a:off x="1527756" y="2829726"/>
                <a:ext cx="1785726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Shield_EA18" title="Icon of a shield">
              <a:extLst>
                <a:ext uri="{FF2B5EF4-FFF2-40B4-BE49-F238E27FC236}">
                  <a16:creationId xmlns:a16="http://schemas.microsoft.com/office/drawing/2014/main" id="{59F3D720-2FDA-4BE2-AD44-41F31C26034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80747" y="3846060"/>
              <a:ext cx="419974" cy="447133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50BF-1A40-420C-84A9-BFA38CAF3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025650"/>
            <a:ext cx="3768898" cy="110799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Demo</a:t>
            </a:r>
            <a:br>
              <a:rPr lang="en-US" dirty="0"/>
            </a:br>
            <a:r>
              <a:rPr lang="en-US" dirty="0"/>
              <a:t>Resiliency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F77FA2-AD02-48D6-A802-E9EBAAB3F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0F947-1C11-4912-BB87-11488E526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332" y="292336"/>
            <a:ext cx="6882981" cy="627332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79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023D-1543-425C-B7BF-62F04FB9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your applications and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1329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E1-F577-4C50-B579-E1D21317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Monitor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469582-E5E1-4BF0-A303-3FF00E11C24D}"/>
              </a:ext>
            </a:extLst>
          </p:cNvPr>
          <p:cNvCxnSpPr/>
          <p:nvPr/>
        </p:nvCxnSpPr>
        <p:spPr>
          <a:xfrm>
            <a:off x="3869038" y="199203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AD439E-3699-482E-9F88-D70D43FC1162}"/>
              </a:ext>
            </a:extLst>
          </p:cNvPr>
          <p:cNvCxnSpPr/>
          <p:nvPr/>
        </p:nvCxnSpPr>
        <p:spPr>
          <a:xfrm>
            <a:off x="7855692" y="199203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DCF1B15-6F25-4F61-A976-39BD0B081BED}"/>
              </a:ext>
            </a:extLst>
          </p:cNvPr>
          <p:cNvGrpSpPr/>
          <p:nvPr/>
        </p:nvGrpSpPr>
        <p:grpSpPr>
          <a:xfrm>
            <a:off x="4398004" y="2102538"/>
            <a:ext cx="3262450" cy="3383196"/>
            <a:chOff x="4549991" y="2102538"/>
            <a:chExt cx="3262450" cy="33831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F8C974-4F4B-4901-8E19-4432EAF6C874}"/>
                </a:ext>
              </a:extLst>
            </p:cNvPr>
            <p:cNvSpPr txBox="1"/>
            <p:nvPr/>
          </p:nvSpPr>
          <p:spPr>
            <a:xfrm>
              <a:off x="4560538" y="4578563"/>
              <a:ext cx="3251903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Advanced querying and analytics powered by machine learning capabilities 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E157E8-317D-424D-88FC-B9E69B2AABE5}"/>
                </a:ext>
              </a:extLst>
            </p:cNvPr>
            <p:cNvSpPr txBox="1"/>
            <p:nvPr/>
          </p:nvSpPr>
          <p:spPr>
            <a:xfrm>
              <a:off x="4560538" y="3766077"/>
              <a:ext cx="2943389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Data Driven Insights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1C800E-C76A-442C-948C-9560B1EB674A}"/>
                </a:ext>
              </a:extLst>
            </p:cNvPr>
            <p:cNvCxnSpPr>
              <a:cxnSpLocks/>
            </p:cNvCxnSpPr>
            <p:nvPr/>
          </p:nvCxnSpPr>
          <p:spPr>
            <a:xfrm>
              <a:off x="4549991" y="4396430"/>
              <a:ext cx="2886374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87269AF-0CE0-4D7D-84DD-FFA5336F8AAE}"/>
                </a:ext>
              </a:extLst>
            </p:cNvPr>
            <p:cNvGrpSpPr/>
            <p:nvPr/>
          </p:nvGrpSpPr>
          <p:grpSpPr>
            <a:xfrm>
              <a:off x="4744390" y="2102538"/>
              <a:ext cx="2331373" cy="1503288"/>
              <a:chOff x="4869524" y="1969229"/>
              <a:chExt cx="2331373" cy="15032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C1366E0-1469-4894-BF65-38D5927C2182}"/>
                  </a:ext>
                </a:extLst>
              </p:cNvPr>
              <p:cNvGrpSpPr/>
              <p:nvPr/>
            </p:nvGrpSpPr>
            <p:grpSpPr>
              <a:xfrm>
                <a:off x="5730878" y="2636935"/>
                <a:ext cx="730244" cy="835582"/>
                <a:chOff x="5313471" y="3064228"/>
                <a:chExt cx="293794" cy="336175"/>
              </a:xfrm>
              <a:noFill/>
            </p:grpSpPr>
            <p:sp>
              <p:nvSpPr>
                <p:cNvPr id="41" name="Freeform 5">
                  <a:extLst>
                    <a:ext uri="{FF2B5EF4-FFF2-40B4-BE49-F238E27FC236}">
                      <a16:creationId xmlns:a16="http://schemas.microsoft.com/office/drawing/2014/main" id="{322DCD2F-640C-4361-853F-4FE80617D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1446" y="3148272"/>
                  <a:ext cx="145819" cy="252131"/>
                </a:xfrm>
                <a:custGeom>
                  <a:avLst/>
                  <a:gdLst>
                    <a:gd name="T0" fmla="*/ 0 w 374"/>
                    <a:gd name="T1" fmla="*/ 219353 h 645"/>
                    <a:gd name="T2" fmla="*/ 0 w 374"/>
                    <a:gd name="T3" fmla="*/ 658058 h 645"/>
                    <a:gd name="T4" fmla="*/ 381571 w 374"/>
                    <a:gd name="T5" fmla="*/ 437685 h 645"/>
                    <a:gd name="T6" fmla="*/ 381571 w 374"/>
                    <a:gd name="T7" fmla="*/ 0 h 645"/>
                    <a:gd name="T8" fmla="*/ 0 w 374"/>
                    <a:gd name="T9" fmla="*/ 219353 h 645"/>
                    <a:gd name="T10" fmla="*/ 0 w 374"/>
                    <a:gd name="T11" fmla="*/ 219353 h 645"/>
                    <a:gd name="T12" fmla="*/ 0 w 374"/>
                    <a:gd name="T13" fmla="*/ 219353 h 6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4" h="645">
                      <a:moveTo>
                        <a:pt x="0" y="215"/>
                      </a:moveTo>
                      <a:lnTo>
                        <a:pt x="0" y="645"/>
                      </a:lnTo>
                      <a:lnTo>
                        <a:pt x="374" y="429"/>
                      </a:lnTo>
                      <a:lnTo>
                        <a:pt x="374" y="0"/>
                      </a:lnTo>
                      <a:lnTo>
                        <a:pt x="0" y="215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30DBCBC5-F19F-430F-97FD-A551071C4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71" y="3148272"/>
                  <a:ext cx="147974" cy="252131"/>
                </a:xfrm>
                <a:custGeom>
                  <a:avLst/>
                  <a:gdLst>
                    <a:gd name="T0" fmla="*/ 385652 w 378"/>
                    <a:gd name="T1" fmla="*/ 219353 h 645"/>
                    <a:gd name="T2" fmla="*/ 385652 w 378"/>
                    <a:gd name="T3" fmla="*/ 658058 h 645"/>
                    <a:gd name="T4" fmla="*/ 0 w 378"/>
                    <a:gd name="T5" fmla="*/ 437685 h 645"/>
                    <a:gd name="T6" fmla="*/ 0 w 378"/>
                    <a:gd name="T7" fmla="*/ 0 h 645"/>
                    <a:gd name="T8" fmla="*/ 385652 w 378"/>
                    <a:gd name="T9" fmla="*/ 219353 h 645"/>
                    <a:gd name="T10" fmla="*/ 385652 w 378"/>
                    <a:gd name="T11" fmla="*/ 219353 h 645"/>
                    <a:gd name="T12" fmla="*/ 385652 w 378"/>
                    <a:gd name="T13" fmla="*/ 219353 h 6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8" h="645">
                      <a:moveTo>
                        <a:pt x="378" y="215"/>
                      </a:moveTo>
                      <a:lnTo>
                        <a:pt x="378" y="645"/>
                      </a:lnTo>
                      <a:lnTo>
                        <a:pt x="0" y="429"/>
                      </a:lnTo>
                      <a:lnTo>
                        <a:pt x="0" y="0"/>
                      </a:lnTo>
                      <a:lnTo>
                        <a:pt x="378" y="215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7">
                  <a:extLst>
                    <a:ext uri="{FF2B5EF4-FFF2-40B4-BE49-F238E27FC236}">
                      <a16:creationId xmlns:a16="http://schemas.microsoft.com/office/drawing/2014/main" id="{1DA39958-F8DC-4468-9223-E58236187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71" y="3064228"/>
                  <a:ext cx="293793" cy="169524"/>
                </a:xfrm>
                <a:custGeom>
                  <a:avLst/>
                  <a:gdLst>
                    <a:gd name="T0" fmla="*/ 385652 w 752"/>
                    <a:gd name="T1" fmla="*/ 442787 h 434"/>
                    <a:gd name="T2" fmla="*/ 0 w 752"/>
                    <a:gd name="T3" fmla="*/ 223434 h 434"/>
                    <a:gd name="T4" fmla="*/ 385652 w 752"/>
                    <a:gd name="T5" fmla="*/ 0 h 434"/>
                    <a:gd name="T6" fmla="*/ 767223 w 752"/>
                    <a:gd name="T7" fmla="*/ 223434 h 434"/>
                    <a:gd name="T8" fmla="*/ 385652 w 752"/>
                    <a:gd name="T9" fmla="*/ 439726 h 434"/>
                    <a:gd name="T10" fmla="*/ 385652 w 752"/>
                    <a:gd name="T11" fmla="*/ 439726 h 434"/>
                    <a:gd name="T12" fmla="*/ 385652 w 752"/>
                    <a:gd name="T13" fmla="*/ 442787 h 4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52" h="434">
                      <a:moveTo>
                        <a:pt x="378" y="434"/>
                      </a:moveTo>
                      <a:lnTo>
                        <a:pt x="0" y="219"/>
                      </a:lnTo>
                      <a:lnTo>
                        <a:pt x="378" y="0"/>
                      </a:lnTo>
                      <a:lnTo>
                        <a:pt x="752" y="219"/>
                      </a:lnTo>
                      <a:lnTo>
                        <a:pt x="378" y="431"/>
                      </a:lnTo>
                      <a:lnTo>
                        <a:pt x="378" y="434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  <a:extLst/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graph_4" title="Icon of a pie chart">
                <a:extLst>
                  <a:ext uri="{FF2B5EF4-FFF2-40B4-BE49-F238E27FC236}">
                    <a16:creationId xmlns:a16="http://schemas.microsoft.com/office/drawing/2014/main" id="{9D567842-7155-4462-91C8-F14249D030D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833620" y="2981269"/>
                <a:ext cx="367277" cy="365760"/>
              </a:xfrm>
              <a:custGeom>
                <a:avLst/>
                <a:gdLst>
                  <a:gd name="T0" fmla="*/ 310 w 334"/>
                  <a:gd name="T1" fmla="*/ 178 h 333"/>
                  <a:gd name="T2" fmla="*/ 155 w 334"/>
                  <a:gd name="T3" fmla="*/ 333 h 333"/>
                  <a:gd name="T4" fmla="*/ 0 w 334"/>
                  <a:gd name="T5" fmla="*/ 178 h 333"/>
                  <a:gd name="T6" fmla="*/ 155 w 334"/>
                  <a:gd name="T7" fmla="*/ 23 h 333"/>
                  <a:gd name="T8" fmla="*/ 155 w 334"/>
                  <a:gd name="T9" fmla="*/ 178 h 333"/>
                  <a:gd name="T10" fmla="*/ 310 w 334"/>
                  <a:gd name="T11" fmla="*/ 178 h 333"/>
                  <a:gd name="T12" fmla="*/ 334 w 334"/>
                  <a:gd name="T13" fmla="*/ 139 h 333"/>
                  <a:gd name="T14" fmla="*/ 195 w 334"/>
                  <a:gd name="T15" fmla="*/ 0 h 333"/>
                  <a:gd name="T16" fmla="*/ 195 w 334"/>
                  <a:gd name="T17" fmla="*/ 139 h 333"/>
                  <a:gd name="T18" fmla="*/ 334 w 334"/>
                  <a:gd name="T19" fmla="*/ 139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333">
                    <a:moveTo>
                      <a:pt x="310" y="178"/>
                    </a:moveTo>
                    <a:cubicBezTo>
                      <a:pt x="310" y="264"/>
                      <a:pt x="241" y="333"/>
                      <a:pt x="155" y="333"/>
                    </a:cubicBezTo>
                    <a:cubicBezTo>
                      <a:pt x="69" y="333"/>
                      <a:pt x="0" y="264"/>
                      <a:pt x="0" y="178"/>
                    </a:cubicBezTo>
                    <a:cubicBezTo>
                      <a:pt x="0" y="93"/>
                      <a:pt x="69" y="23"/>
                      <a:pt x="155" y="23"/>
                    </a:cubicBezTo>
                    <a:cubicBezTo>
                      <a:pt x="155" y="178"/>
                      <a:pt x="155" y="178"/>
                      <a:pt x="155" y="178"/>
                    </a:cubicBezTo>
                    <a:lnTo>
                      <a:pt x="310" y="178"/>
                    </a:lnTo>
                    <a:close/>
                    <a:moveTo>
                      <a:pt x="334" y="139"/>
                    </a:moveTo>
                    <a:cubicBezTo>
                      <a:pt x="334" y="62"/>
                      <a:pt x="272" y="0"/>
                      <a:pt x="195" y="0"/>
                    </a:cubicBezTo>
                    <a:cubicBezTo>
                      <a:pt x="195" y="139"/>
                      <a:pt x="195" y="139"/>
                      <a:pt x="195" y="139"/>
                    </a:cubicBezTo>
                    <a:lnTo>
                      <a:pt x="334" y="139"/>
                    </a:lnTo>
                    <a:close/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lationship_F003" title="Icon of three boxes connected by lines">
                <a:extLst>
                  <a:ext uri="{FF2B5EF4-FFF2-40B4-BE49-F238E27FC236}">
                    <a16:creationId xmlns:a16="http://schemas.microsoft.com/office/drawing/2014/main" id="{3D90EE94-D8CA-46F5-B701-BBBCA1656C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69524" y="2981269"/>
                <a:ext cx="391055" cy="365760"/>
              </a:xfrm>
              <a:custGeom>
                <a:avLst/>
                <a:gdLst>
                  <a:gd name="T0" fmla="*/ 3230 w 4406"/>
                  <a:gd name="T1" fmla="*/ 0 h 4121"/>
                  <a:gd name="T2" fmla="*/ 4406 w 4406"/>
                  <a:gd name="T3" fmla="*/ 0 h 4121"/>
                  <a:gd name="T4" fmla="*/ 4406 w 4406"/>
                  <a:gd name="T5" fmla="*/ 1176 h 4121"/>
                  <a:gd name="T6" fmla="*/ 3230 w 4406"/>
                  <a:gd name="T7" fmla="*/ 1176 h 4121"/>
                  <a:gd name="T8" fmla="*/ 3230 w 4406"/>
                  <a:gd name="T9" fmla="*/ 0 h 4121"/>
                  <a:gd name="T10" fmla="*/ 3230 w 4406"/>
                  <a:gd name="T11" fmla="*/ 4121 h 4121"/>
                  <a:gd name="T12" fmla="*/ 4406 w 4406"/>
                  <a:gd name="T13" fmla="*/ 4121 h 4121"/>
                  <a:gd name="T14" fmla="*/ 4406 w 4406"/>
                  <a:gd name="T15" fmla="*/ 2945 h 4121"/>
                  <a:gd name="T16" fmla="*/ 3230 w 4406"/>
                  <a:gd name="T17" fmla="*/ 2945 h 4121"/>
                  <a:gd name="T18" fmla="*/ 3230 w 4406"/>
                  <a:gd name="T19" fmla="*/ 4121 h 4121"/>
                  <a:gd name="T20" fmla="*/ 0 w 4406"/>
                  <a:gd name="T21" fmla="*/ 2653 h 4121"/>
                  <a:gd name="T22" fmla="*/ 1175 w 4406"/>
                  <a:gd name="T23" fmla="*/ 2653 h 4121"/>
                  <a:gd name="T24" fmla="*/ 1175 w 4406"/>
                  <a:gd name="T25" fmla="*/ 1477 h 4121"/>
                  <a:gd name="T26" fmla="*/ 0 w 4406"/>
                  <a:gd name="T27" fmla="*/ 1477 h 4121"/>
                  <a:gd name="T28" fmla="*/ 0 w 4406"/>
                  <a:gd name="T29" fmla="*/ 2653 h 4121"/>
                  <a:gd name="T30" fmla="*/ 1176 w 4406"/>
                  <a:gd name="T31" fmla="*/ 2062 h 4121"/>
                  <a:gd name="T32" fmla="*/ 3230 w 4406"/>
                  <a:gd name="T33" fmla="*/ 690 h 4121"/>
                  <a:gd name="T34" fmla="*/ 3230 w 4406"/>
                  <a:gd name="T35" fmla="*/ 3434 h 4121"/>
                  <a:gd name="T36" fmla="*/ 1181 w 4406"/>
                  <a:gd name="T37" fmla="*/ 2064 h 4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06" h="4121">
                    <a:moveTo>
                      <a:pt x="3230" y="0"/>
                    </a:moveTo>
                    <a:lnTo>
                      <a:pt x="4406" y="0"/>
                    </a:lnTo>
                    <a:lnTo>
                      <a:pt x="4406" y="1176"/>
                    </a:lnTo>
                    <a:lnTo>
                      <a:pt x="3230" y="1176"/>
                    </a:lnTo>
                    <a:lnTo>
                      <a:pt x="3230" y="0"/>
                    </a:lnTo>
                    <a:moveTo>
                      <a:pt x="3230" y="4121"/>
                    </a:moveTo>
                    <a:lnTo>
                      <a:pt x="4406" y="4121"/>
                    </a:lnTo>
                    <a:lnTo>
                      <a:pt x="4406" y="2945"/>
                    </a:lnTo>
                    <a:lnTo>
                      <a:pt x="3230" y="2945"/>
                    </a:lnTo>
                    <a:lnTo>
                      <a:pt x="3230" y="4121"/>
                    </a:lnTo>
                    <a:moveTo>
                      <a:pt x="0" y="2653"/>
                    </a:moveTo>
                    <a:lnTo>
                      <a:pt x="1175" y="2653"/>
                    </a:lnTo>
                    <a:lnTo>
                      <a:pt x="1175" y="1477"/>
                    </a:lnTo>
                    <a:lnTo>
                      <a:pt x="0" y="1477"/>
                    </a:lnTo>
                    <a:lnTo>
                      <a:pt x="0" y="2653"/>
                    </a:lnTo>
                    <a:moveTo>
                      <a:pt x="1176" y="2062"/>
                    </a:moveTo>
                    <a:lnTo>
                      <a:pt x="3230" y="690"/>
                    </a:lnTo>
                    <a:moveTo>
                      <a:pt x="3230" y="3434"/>
                    </a:moveTo>
                    <a:lnTo>
                      <a:pt x="1181" y="2064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BarChartVertical_E9EC" title="Icon of a vertical bar graph">
                <a:extLst>
                  <a:ext uri="{FF2B5EF4-FFF2-40B4-BE49-F238E27FC236}">
                    <a16:creationId xmlns:a16="http://schemas.microsoft.com/office/drawing/2014/main" id="{903BCCBC-3231-4FED-B775-D4E42B4BA13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13163" y="1969229"/>
                <a:ext cx="365674" cy="365760"/>
              </a:xfrm>
              <a:custGeom>
                <a:avLst/>
                <a:gdLst>
                  <a:gd name="T0" fmla="*/ 630 w 4250"/>
                  <a:gd name="T1" fmla="*/ 3622 h 4251"/>
                  <a:gd name="T2" fmla="*/ 630 w 4250"/>
                  <a:gd name="T3" fmla="*/ 1102 h 4251"/>
                  <a:gd name="T4" fmla="*/ 1259 w 4250"/>
                  <a:gd name="T5" fmla="*/ 1102 h 4251"/>
                  <a:gd name="T6" fmla="*/ 1259 w 4250"/>
                  <a:gd name="T7" fmla="*/ 3622 h 4251"/>
                  <a:gd name="T8" fmla="*/ 630 w 4250"/>
                  <a:gd name="T9" fmla="*/ 3622 h 4251"/>
                  <a:gd name="T10" fmla="*/ 2519 w 4250"/>
                  <a:gd name="T11" fmla="*/ 3622 h 4251"/>
                  <a:gd name="T12" fmla="*/ 2519 w 4250"/>
                  <a:gd name="T13" fmla="*/ 1732 h 4251"/>
                  <a:gd name="T14" fmla="*/ 1889 w 4250"/>
                  <a:gd name="T15" fmla="*/ 1732 h 4251"/>
                  <a:gd name="T16" fmla="*/ 1889 w 4250"/>
                  <a:gd name="T17" fmla="*/ 3622 h 4251"/>
                  <a:gd name="T18" fmla="*/ 2519 w 4250"/>
                  <a:gd name="T19" fmla="*/ 3622 h 4251"/>
                  <a:gd name="T20" fmla="*/ 3778 w 4250"/>
                  <a:gd name="T21" fmla="*/ 3622 h 4251"/>
                  <a:gd name="T22" fmla="*/ 3778 w 4250"/>
                  <a:gd name="T23" fmla="*/ 472 h 4251"/>
                  <a:gd name="T24" fmla="*/ 3149 w 4250"/>
                  <a:gd name="T25" fmla="*/ 472 h 4251"/>
                  <a:gd name="T26" fmla="*/ 3149 w 4250"/>
                  <a:gd name="T27" fmla="*/ 3622 h 4251"/>
                  <a:gd name="T28" fmla="*/ 3778 w 4250"/>
                  <a:gd name="T29" fmla="*/ 3622 h 4251"/>
                  <a:gd name="T30" fmla="*/ 0 w 4250"/>
                  <a:gd name="T31" fmla="*/ 0 h 4251"/>
                  <a:gd name="T32" fmla="*/ 0 w 4250"/>
                  <a:gd name="T33" fmla="*/ 4251 h 4251"/>
                  <a:gd name="T34" fmla="*/ 4250 w 4250"/>
                  <a:gd name="T35" fmla="*/ 4251 h 4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50" h="4251">
                    <a:moveTo>
                      <a:pt x="630" y="3622"/>
                    </a:moveTo>
                    <a:lnTo>
                      <a:pt x="630" y="1102"/>
                    </a:lnTo>
                    <a:lnTo>
                      <a:pt x="1259" y="1102"/>
                    </a:lnTo>
                    <a:lnTo>
                      <a:pt x="1259" y="3622"/>
                    </a:lnTo>
                    <a:lnTo>
                      <a:pt x="630" y="3622"/>
                    </a:lnTo>
                    <a:moveTo>
                      <a:pt x="2519" y="3622"/>
                    </a:moveTo>
                    <a:lnTo>
                      <a:pt x="2519" y="1732"/>
                    </a:lnTo>
                    <a:lnTo>
                      <a:pt x="1889" y="1732"/>
                    </a:lnTo>
                    <a:lnTo>
                      <a:pt x="1889" y="3622"/>
                    </a:lnTo>
                    <a:lnTo>
                      <a:pt x="2519" y="3622"/>
                    </a:lnTo>
                    <a:moveTo>
                      <a:pt x="3778" y="3622"/>
                    </a:moveTo>
                    <a:lnTo>
                      <a:pt x="3778" y="472"/>
                    </a:lnTo>
                    <a:lnTo>
                      <a:pt x="3149" y="472"/>
                    </a:lnTo>
                    <a:lnTo>
                      <a:pt x="3149" y="3622"/>
                    </a:lnTo>
                    <a:lnTo>
                      <a:pt x="3778" y="3622"/>
                    </a:lnTo>
                    <a:moveTo>
                      <a:pt x="0" y="0"/>
                    </a:moveTo>
                    <a:lnTo>
                      <a:pt x="0" y="4251"/>
                    </a:lnTo>
                    <a:lnTo>
                      <a:pt x="4250" y="4251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933F925-A8C8-497A-91CC-2F8973840D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410428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3ECB7EB-6806-451A-A46E-400B467BF6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648315" y="2937760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EF60087-4F09-4851-9733-12A5492A8D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505227" y="2937759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0A4D78F-19BA-4C51-BCE9-9F284A0A6E52}"/>
              </a:ext>
            </a:extLst>
          </p:cNvPr>
          <p:cNvGrpSpPr/>
          <p:nvPr/>
        </p:nvGrpSpPr>
        <p:grpSpPr>
          <a:xfrm>
            <a:off x="8359442" y="2588870"/>
            <a:ext cx="3487706" cy="2896864"/>
            <a:chOff x="8359442" y="2588870"/>
            <a:chExt cx="3487706" cy="2896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BE6473-C66E-4551-B5CD-E4D9CF814D1B}"/>
                </a:ext>
              </a:extLst>
            </p:cNvPr>
            <p:cNvSpPr txBox="1"/>
            <p:nvPr/>
          </p:nvSpPr>
          <p:spPr>
            <a:xfrm>
              <a:off x="8359443" y="4578563"/>
              <a:ext cx="3487705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Rich ecosystem of popular DevOps, issue management, SIEM, and ITSM tools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D8646-3035-4850-B148-FD27FCB6BC17}"/>
                </a:ext>
              </a:extLst>
            </p:cNvPr>
            <p:cNvSpPr txBox="1"/>
            <p:nvPr/>
          </p:nvSpPr>
          <p:spPr>
            <a:xfrm>
              <a:off x="8359442" y="3766077"/>
              <a:ext cx="3081351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Partner Integration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5C6C7B-BDEB-4AD1-844F-CFD7CCC6967B}"/>
                </a:ext>
              </a:extLst>
            </p:cNvPr>
            <p:cNvCxnSpPr>
              <a:cxnSpLocks/>
            </p:cNvCxnSpPr>
            <p:nvPr/>
          </p:nvCxnSpPr>
          <p:spPr>
            <a:xfrm>
              <a:off x="8377560" y="4394714"/>
              <a:ext cx="27432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D98037E-FD25-45B1-A895-354961A59814}"/>
                </a:ext>
              </a:extLst>
            </p:cNvPr>
            <p:cNvGrpSpPr/>
            <p:nvPr/>
          </p:nvGrpSpPr>
          <p:grpSpPr>
            <a:xfrm>
              <a:off x="8494676" y="2588870"/>
              <a:ext cx="2223045" cy="780540"/>
              <a:chOff x="8777522" y="2486181"/>
              <a:chExt cx="2223045" cy="780540"/>
            </a:xfrm>
          </p:grpSpPr>
          <p:sp>
            <p:nvSpPr>
              <p:cNvPr id="56" name="Org_ECA6" title="Icon of three boxes in a bracket chart">
                <a:extLst>
                  <a:ext uri="{FF2B5EF4-FFF2-40B4-BE49-F238E27FC236}">
                    <a16:creationId xmlns:a16="http://schemas.microsoft.com/office/drawing/2014/main" id="{DEC5F1A2-0D2A-48B3-8161-2BC4824520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77522" y="2486181"/>
                <a:ext cx="780160" cy="780540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Org_ECA6" title="Icon of three boxes in a bracket chart">
                <a:extLst>
                  <a:ext uri="{FF2B5EF4-FFF2-40B4-BE49-F238E27FC236}">
                    <a16:creationId xmlns:a16="http://schemas.microsoft.com/office/drawing/2014/main" id="{A7716647-1A43-48CC-9197-F032C7F9D9B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220407" y="2486181"/>
                <a:ext cx="780160" cy="780540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1BEC421-D2F0-46F5-9C1F-D3BFBA04E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1331" y="2607707"/>
                <a:ext cx="855427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arrow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DC51D4B-C024-4709-AEAD-55CBD1BC2F8F}"/>
              </a:ext>
            </a:extLst>
          </p:cNvPr>
          <p:cNvGrpSpPr/>
          <p:nvPr/>
        </p:nvGrpSpPr>
        <p:grpSpPr>
          <a:xfrm>
            <a:off x="585446" y="2250396"/>
            <a:ext cx="3093135" cy="3235338"/>
            <a:chOff x="414640" y="2250396"/>
            <a:chExt cx="3093135" cy="32353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4C217C-5453-477C-8114-4AECCAB490A8}"/>
                </a:ext>
              </a:extLst>
            </p:cNvPr>
            <p:cNvSpPr txBox="1"/>
            <p:nvPr/>
          </p:nvSpPr>
          <p:spPr>
            <a:xfrm>
              <a:off x="426424" y="4578563"/>
              <a:ext cx="2714836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 common platform for all metrics, logs and other monitoring telemetry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F25B3-D609-4D9A-A3CA-B1979DFA1B42}"/>
                </a:ext>
              </a:extLst>
            </p:cNvPr>
            <p:cNvSpPr txBox="1"/>
            <p:nvPr/>
          </p:nvSpPr>
          <p:spPr>
            <a:xfrm>
              <a:off x="426424" y="3770321"/>
              <a:ext cx="3081351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Built-in Telemetry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1CDF79-7FB2-487F-9CBC-3E37A8782BD8}"/>
                </a:ext>
              </a:extLst>
            </p:cNvPr>
            <p:cNvCxnSpPr>
              <a:cxnSpLocks/>
            </p:cNvCxnSpPr>
            <p:nvPr/>
          </p:nvCxnSpPr>
          <p:spPr>
            <a:xfrm>
              <a:off x="426424" y="4396430"/>
              <a:ext cx="27432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ECB865C-401A-42F2-B8AF-0FD632DD4C9E}"/>
                </a:ext>
              </a:extLst>
            </p:cNvPr>
            <p:cNvGrpSpPr/>
            <p:nvPr/>
          </p:nvGrpSpPr>
          <p:grpSpPr>
            <a:xfrm>
              <a:off x="414640" y="2250396"/>
              <a:ext cx="2502524" cy="1369979"/>
              <a:chOff x="414640" y="2102538"/>
              <a:chExt cx="2502524" cy="136997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9207B4F-9E30-4336-91F8-2E402BE43C30}"/>
                  </a:ext>
                </a:extLst>
              </p:cNvPr>
              <p:cNvGrpSpPr/>
              <p:nvPr/>
            </p:nvGrpSpPr>
            <p:grpSpPr>
              <a:xfrm>
                <a:off x="722716" y="2336422"/>
                <a:ext cx="1886370" cy="747947"/>
                <a:chOff x="879052" y="2315853"/>
                <a:chExt cx="1886370" cy="74794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E47A993-7660-4389-A05F-EA259C71BF39}"/>
                    </a:ext>
                  </a:extLst>
                </p:cNvPr>
                <p:cNvGrpSpPr/>
                <p:nvPr/>
              </p:nvGrpSpPr>
              <p:grpSpPr>
                <a:xfrm>
                  <a:off x="879052" y="2315853"/>
                  <a:ext cx="720337" cy="747947"/>
                  <a:chOff x="4783808" y="2346746"/>
                  <a:chExt cx="734781" cy="762945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D18D54F-F79A-4E9B-9C18-EBCBBF4B7FDD}"/>
                      </a:ext>
                    </a:extLst>
                  </p:cNvPr>
                  <p:cNvSpPr txBox="1"/>
                  <p:nvPr/>
                </p:nvSpPr>
                <p:spPr>
                  <a:xfrm>
                    <a:off x="4820952" y="2526117"/>
                    <a:ext cx="660493" cy="350796"/>
                  </a:xfrm>
                  <a:prstGeom prst="rect">
                    <a:avLst/>
                  </a:prstGeom>
                  <a:noFill/>
                </p:spPr>
                <p:txBody>
                  <a:bodyPr wrap="none" lIns="89642" tIns="89642" rIns="89642" bIns="89642" rtlCol="0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588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rPr>
                      <a:t>Metrics</a:t>
                    </a:r>
                  </a:p>
                </p:txBody>
              </p:sp>
              <p:sp>
                <p:nvSpPr>
                  <p:cNvPr id="31" name="Cylinder 30">
                    <a:extLst>
                      <a:ext uri="{FF2B5EF4-FFF2-40B4-BE49-F238E27FC236}">
                        <a16:creationId xmlns:a16="http://schemas.microsoft.com/office/drawing/2014/main" id="{17E86B46-D05F-497D-9219-813BD3E3A4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3808" y="2346746"/>
                    <a:ext cx="734781" cy="762945"/>
                  </a:xfrm>
                  <a:prstGeom prst="can">
                    <a:avLst/>
                  </a:prstGeom>
                  <a:noFill/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9BA7B90-E24C-43D1-BBFB-680E94A62F0F}"/>
                    </a:ext>
                  </a:extLst>
                </p:cNvPr>
                <p:cNvGrpSpPr/>
                <p:nvPr/>
              </p:nvGrpSpPr>
              <p:grpSpPr>
                <a:xfrm>
                  <a:off x="2045085" y="2315853"/>
                  <a:ext cx="720337" cy="747947"/>
                  <a:chOff x="4783809" y="3630261"/>
                  <a:chExt cx="734781" cy="762945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4752B47-740A-48AD-B40C-7D59E29A6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309" y="3801850"/>
                    <a:ext cx="403774" cy="350796"/>
                  </a:xfrm>
                  <a:prstGeom prst="rect">
                    <a:avLst/>
                  </a:prstGeom>
                  <a:noFill/>
                </p:spPr>
                <p:txBody>
                  <a:bodyPr wrap="none" lIns="89642" tIns="89642" rIns="89642" bIns="89642" rtlCol="0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588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rPr>
                      <a:t>Log</a:t>
                    </a:r>
                  </a:p>
                </p:txBody>
              </p:sp>
              <p:sp>
                <p:nvSpPr>
                  <p:cNvPr id="20" name="Cylinder 19">
                    <a:extLst>
                      <a:ext uri="{FF2B5EF4-FFF2-40B4-BE49-F238E27FC236}">
                        <a16:creationId xmlns:a16="http://schemas.microsoft.com/office/drawing/2014/main" id="{28117338-EE2A-4381-AD6D-2291B0C9E3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3808" y="3630261"/>
                    <a:ext cx="734781" cy="762945"/>
                  </a:xfrm>
                  <a:prstGeom prst="can">
                    <a:avLst/>
                  </a:prstGeom>
                  <a:noFill/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5381A7B-D8D0-4E9A-BD8D-C57BBC2C2E14}"/>
                  </a:ext>
                </a:extLst>
              </p:cNvPr>
              <p:cNvGrpSpPr/>
              <p:nvPr/>
            </p:nvGrpSpPr>
            <p:grpSpPr>
              <a:xfrm rot="10800000">
                <a:off x="414640" y="2102538"/>
                <a:ext cx="2502524" cy="1235022"/>
                <a:chOff x="5495147" y="2105477"/>
                <a:chExt cx="3516773" cy="1225371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CE3688B-8673-4E18-BDC0-C296E82BDA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23118" y="2105477"/>
                  <a:ext cx="988802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2F4380B-4BBE-4D64-9513-D3CA027EE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7" y="2105478"/>
                  <a:ext cx="93067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2E4C5ACD-8457-4B6D-BD20-6C9C093C2E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7" y="3330848"/>
                  <a:ext cx="351677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53D00478-5230-443B-97F0-CFB6F2B79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1920" y="2105477"/>
                  <a:ext cx="0" cy="1225371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84E5F43-20FB-47BF-943B-97566C2BB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8" y="2105478"/>
                  <a:ext cx="0" cy="1217113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31E05B-6620-466A-AB92-8B8CB375C499}"/>
                  </a:ext>
                </a:extLst>
              </p:cNvPr>
              <p:cNvSpPr txBox="1"/>
              <p:nvPr/>
            </p:nvSpPr>
            <p:spPr>
              <a:xfrm>
                <a:off x="973852" y="3191948"/>
                <a:ext cx="1384098" cy="28056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91440" tIns="44821" rIns="91440" bIns="44821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Common Store</a:t>
                </a:r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94EEF2C9-CCBD-44AA-B0A6-87E51DB6040D}"/>
              </a:ext>
            </a:extLst>
          </p:cNvPr>
          <p:cNvSpPr txBox="1"/>
          <p:nvPr/>
        </p:nvSpPr>
        <p:spPr>
          <a:xfrm>
            <a:off x="588263" y="1052310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 observability for your infra, app and network</a:t>
            </a:r>
          </a:p>
        </p:txBody>
      </p:sp>
    </p:spTree>
    <p:extLst>
      <p:ext uri="{BB962C8B-B14F-4D97-AF65-F5344CB8AC3E}">
        <p14:creationId xmlns:p14="http://schemas.microsoft.com/office/powerpoint/2010/main" val="159316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DDC434-94A1-4CF7-9E15-9B32429C704D}"/>
              </a:ext>
            </a:extLst>
          </p:cNvPr>
          <p:cNvSpPr/>
          <p:nvPr/>
        </p:nvSpPr>
        <p:spPr bwMode="auto">
          <a:xfrm>
            <a:off x="3421255" y="623635"/>
            <a:ext cx="8457925" cy="6011782"/>
          </a:xfrm>
          <a:prstGeom prst="roundRect">
            <a:avLst>
              <a:gd name="adj" fmla="val 1624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7EE1C4-BA64-4222-924F-4BA57E539CDA}"/>
              </a:ext>
            </a:extLst>
          </p:cNvPr>
          <p:cNvSpPr/>
          <p:nvPr/>
        </p:nvSpPr>
        <p:spPr bwMode="auto">
          <a:xfrm>
            <a:off x="3333951" y="3482394"/>
            <a:ext cx="174608" cy="147124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0F6DD7-0C1A-4EA0-9F29-9073D8AF9338}"/>
              </a:ext>
            </a:extLst>
          </p:cNvPr>
          <p:cNvSpPr/>
          <p:nvPr/>
        </p:nvSpPr>
        <p:spPr bwMode="auto">
          <a:xfrm>
            <a:off x="7277961" y="5405788"/>
            <a:ext cx="4290272" cy="1009192"/>
          </a:xfrm>
          <a:prstGeom prst="roundRect">
            <a:avLst>
              <a:gd name="adj" fmla="val 7706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62CCF2-B9AE-44FF-A0DD-2537EBE86D8B}"/>
              </a:ext>
            </a:extLst>
          </p:cNvPr>
          <p:cNvSpPr/>
          <p:nvPr/>
        </p:nvSpPr>
        <p:spPr bwMode="auto">
          <a:xfrm>
            <a:off x="7277961" y="3121806"/>
            <a:ext cx="4290272" cy="1009192"/>
          </a:xfrm>
          <a:prstGeom prst="roundRect">
            <a:avLst>
              <a:gd name="adj" fmla="val 7706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2853B8-845D-4C1F-AE96-D063972FF7CF}"/>
              </a:ext>
            </a:extLst>
          </p:cNvPr>
          <p:cNvSpPr/>
          <p:nvPr/>
        </p:nvSpPr>
        <p:spPr bwMode="auto">
          <a:xfrm>
            <a:off x="7277961" y="4263797"/>
            <a:ext cx="4290272" cy="1009192"/>
          </a:xfrm>
          <a:prstGeom prst="roundRect">
            <a:avLst>
              <a:gd name="adj" fmla="val 7706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380FC5-F55F-4657-8D95-1ED59C0952A8}"/>
              </a:ext>
            </a:extLst>
          </p:cNvPr>
          <p:cNvSpPr/>
          <p:nvPr/>
        </p:nvSpPr>
        <p:spPr bwMode="auto">
          <a:xfrm>
            <a:off x="7277961" y="1979815"/>
            <a:ext cx="4290272" cy="1009192"/>
          </a:xfrm>
          <a:prstGeom prst="roundRect">
            <a:avLst>
              <a:gd name="adj" fmla="val 7706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4D4EF4-AF3A-423B-8754-1C0C73886DF0}"/>
              </a:ext>
            </a:extLst>
          </p:cNvPr>
          <p:cNvGrpSpPr/>
          <p:nvPr/>
        </p:nvGrpSpPr>
        <p:grpSpPr>
          <a:xfrm>
            <a:off x="3906744" y="2123053"/>
            <a:ext cx="1608175" cy="2873602"/>
            <a:chOff x="4347111" y="1980002"/>
            <a:chExt cx="1608175" cy="287360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3296A6-9171-44C8-AF11-A120493CA9CF}"/>
                </a:ext>
              </a:extLst>
            </p:cNvPr>
            <p:cNvSpPr/>
            <p:nvPr/>
          </p:nvSpPr>
          <p:spPr bwMode="auto">
            <a:xfrm>
              <a:off x="4347111" y="1980002"/>
              <a:ext cx="1608175" cy="2873602"/>
            </a:xfrm>
            <a:prstGeom prst="roundRect">
              <a:avLst>
                <a:gd name="adj" fmla="val 542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0919B23-A38A-4B7B-B3D3-70CBB007F58A}"/>
                </a:ext>
              </a:extLst>
            </p:cNvPr>
            <p:cNvGrpSpPr/>
            <p:nvPr/>
          </p:nvGrpSpPr>
          <p:grpSpPr>
            <a:xfrm>
              <a:off x="4783808" y="2280593"/>
              <a:ext cx="913108" cy="894348"/>
              <a:chOff x="4783808" y="2346746"/>
              <a:chExt cx="913108" cy="89434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E6301D-20D6-44E9-90C3-F30280285FED}"/>
                  </a:ext>
                </a:extLst>
              </p:cNvPr>
              <p:cNvSpPr txBox="1"/>
              <p:nvPr/>
            </p:nvSpPr>
            <p:spPr>
              <a:xfrm>
                <a:off x="4800782" y="2526117"/>
                <a:ext cx="700833" cy="350865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Metrics</a:t>
                </a:r>
              </a:p>
            </p:txBody>
          </p:sp>
          <p:sp>
            <p:nvSpPr>
              <p:cNvPr id="19" name="Cylinder 18">
                <a:extLst>
                  <a:ext uri="{FF2B5EF4-FFF2-40B4-BE49-F238E27FC236}">
                    <a16:creationId xmlns:a16="http://schemas.microsoft.com/office/drawing/2014/main" id="{24D12E9C-FC58-43B4-A124-D8A40EF4EEC2}"/>
                  </a:ext>
                </a:extLst>
              </p:cNvPr>
              <p:cNvSpPr/>
              <p:nvPr/>
            </p:nvSpPr>
            <p:spPr bwMode="auto">
              <a:xfrm>
                <a:off x="4783808" y="2346746"/>
                <a:ext cx="734781" cy="762945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EA6DFB-DDFC-47EF-8756-8F5BD7CC63B4}"/>
                  </a:ext>
                </a:extLst>
              </p:cNvPr>
              <p:cNvSpPr/>
              <p:nvPr/>
            </p:nvSpPr>
            <p:spPr bwMode="auto">
              <a:xfrm>
                <a:off x="5231546" y="2876982"/>
                <a:ext cx="302528" cy="2974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CA283E69-9A79-4A27-8474-FF3085867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4799" y="2768977"/>
                <a:ext cx="472117" cy="472117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98F5C09-ECDD-428C-9C73-A0F6A7ED55E8}"/>
                </a:ext>
              </a:extLst>
            </p:cNvPr>
            <p:cNvGrpSpPr/>
            <p:nvPr/>
          </p:nvGrpSpPr>
          <p:grpSpPr>
            <a:xfrm>
              <a:off x="4783808" y="3494220"/>
              <a:ext cx="914115" cy="888849"/>
              <a:chOff x="4783808" y="3560373"/>
              <a:chExt cx="914115" cy="88884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BEF6B6-A9A1-4EA5-9685-670EA4672795}"/>
                  </a:ext>
                </a:extLst>
              </p:cNvPr>
              <p:cNvSpPr txBox="1"/>
              <p:nvPr/>
            </p:nvSpPr>
            <p:spPr>
              <a:xfrm>
                <a:off x="4896160" y="3731962"/>
                <a:ext cx="510076" cy="350865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Logs</a:t>
                </a:r>
              </a:p>
            </p:txBody>
          </p:sp>
          <p:sp>
            <p:nvSpPr>
              <p:cNvPr id="15" name="Cylinder 14">
                <a:extLst>
                  <a:ext uri="{FF2B5EF4-FFF2-40B4-BE49-F238E27FC236}">
                    <a16:creationId xmlns:a16="http://schemas.microsoft.com/office/drawing/2014/main" id="{9ED1F9AA-7358-4F8F-91A6-C75D3846239F}"/>
                  </a:ext>
                </a:extLst>
              </p:cNvPr>
              <p:cNvSpPr/>
              <p:nvPr/>
            </p:nvSpPr>
            <p:spPr bwMode="auto">
              <a:xfrm>
                <a:off x="4783808" y="3560373"/>
                <a:ext cx="734781" cy="762945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CC2A422-7A1F-4B24-B92D-FDB78088FA16}"/>
                  </a:ext>
                </a:extLst>
              </p:cNvPr>
              <p:cNvSpPr/>
              <p:nvPr/>
            </p:nvSpPr>
            <p:spPr bwMode="auto">
              <a:xfrm>
                <a:off x="5225450" y="3965867"/>
                <a:ext cx="459288" cy="47211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F5F5142-FF96-42E1-8E72-005951C3C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65620" y="3916919"/>
                <a:ext cx="532303" cy="532303"/>
              </a:xfrm>
              <a:prstGeom prst="rect">
                <a:avLst/>
              </a:prstGeom>
              <a:effectLst/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5F7D9B-D7C3-412B-AFA8-8DDCE0D39AFB}"/>
                </a:ext>
              </a:extLst>
            </p:cNvPr>
            <p:cNvSpPr txBox="1"/>
            <p:nvPr/>
          </p:nvSpPr>
          <p:spPr>
            <a:xfrm>
              <a:off x="4850956" y="4540611"/>
              <a:ext cx="600485" cy="286232"/>
            </a:xfrm>
            <a:prstGeom prst="rect">
              <a:avLst/>
            </a:prstGeom>
            <a:noFill/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B92C68-32DC-4D81-A0D8-81915FF3C20B}"/>
              </a:ext>
            </a:extLst>
          </p:cNvPr>
          <p:cNvSpPr/>
          <p:nvPr/>
        </p:nvSpPr>
        <p:spPr bwMode="auto">
          <a:xfrm>
            <a:off x="7277961" y="837824"/>
            <a:ext cx="4290272" cy="1009192"/>
          </a:xfrm>
          <a:prstGeom prst="roundRect">
            <a:avLst>
              <a:gd name="adj" fmla="val 7706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C9963A-26EB-44BA-A336-75AEA97CC1CB}"/>
              </a:ext>
            </a:extLst>
          </p:cNvPr>
          <p:cNvGrpSpPr/>
          <p:nvPr/>
        </p:nvGrpSpPr>
        <p:grpSpPr>
          <a:xfrm>
            <a:off x="7696846" y="964554"/>
            <a:ext cx="1005840" cy="747180"/>
            <a:chOff x="7595189" y="412152"/>
            <a:chExt cx="1005840" cy="747180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ED55A436-1CAE-4F0B-89E8-767C1C3F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06422" y="412152"/>
              <a:ext cx="383374" cy="38337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297A58-1843-4316-BF13-272FFE0E0C18}"/>
                </a:ext>
              </a:extLst>
            </p:cNvPr>
            <p:cNvSpPr txBox="1"/>
            <p:nvPr/>
          </p:nvSpPr>
          <p:spPr>
            <a:xfrm>
              <a:off x="7595189" y="808467"/>
              <a:ext cx="1005840" cy="3508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E8A7C7-F8BA-41F5-8599-53DD31B3CA97}"/>
              </a:ext>
            </a:extLst>
          </p:cNvPr>
          <p:cNvGrpSpPr/>
          <p:nvPr/>
        </p:nvGrpSpPr>
        <p:grpSpPr>
          <a:xfrm>
            <a:off x="8702703" y="920667"/>
            <a:ext cx="1005840" cy="791067"/>
            <a:chOff x="8601046" y="368265"/>
            <a:chExt cx="1005840" cy="79106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A1F182F-E06F-4411-888C-D3616F8C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68392" y="368265"/>
              <a:ext cx="471148" cy="47114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2C3E9F-794F-4D13-ABF4-43CD5DBD3D7B}"/>
                </a:ext>
              </a:extLst>
            </p:cNvPr>
            <p:cNvSpPr txBox="1"/>
            <p:nvPr/>
          </p:nvSpPr>
          <p:spPr>
            <a:xfrm>
              <a:off x="8601046" y="808467"/>
              <a:ext cx="1005840" cy="3508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Container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BA2CF0-5043-48D6-B0F0-4B71D54912EF}"/>
              </a:ext>
            </a:extLst>
          </p:cNvPr>
          <p:cNvGrpSpPr/>
          <p:nvPr/>
        </p:nvGrpSpPr>
        <p:grpSpPr>
          <a:xfrm>
            <a:off x="9708560" y="920667"/>
            <a:ext cx="807642" cy="791067"/>
            <a:chOff x="9606903" y="368265"/>
            <a:chExt cx="807642" cy="791067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1FEB9D1B-0187-4147-ADDB-AEC0F5816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75150" y="368265"/>
              <a:ext cx="471148" cy="47114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594EB1-3170-4087-A400-F931661AB7FD}"/>
                </a:ext>
              </a:extLst>
            </p:cNvPr>
            <p:cNvSpPr txBox="1"/>
            <p:nvPr/>
          </p:nvSpPr>
          <p:spPr>
            <a:xfrm>
              <a:off x="9606903" y="808467"/>
              <a:ext cx="807642" cy="3508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A582DF-6BAB-49B9-B266-5FD10BDA8963}"/>
              </a:ext>
            </a:extLst>
          </p:cNvPr>
          <p:cNvGrpSpPr/>
          <p:nvPr/>
        </p:nvGrpSpPr>
        <p:grpSpPr>
          <a:xfrm>
            <a:off x="10516218" y="920667"/>
            <a:ext cx="1005840" cy="957267"/>
            <a:chOff x="10414561" y="368265"/>
            <a:chExt cx="1005840" cy="957267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6EF7EED4-ED87-4593-A4D7-2F447543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681907" y="368265"/>
              <a:ext cx="471148" cy="47114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96F4F9-1FB9-47A3-9841-A0A2895083C0}"/>
                </a:ext>
              </a:extLst>
            </p:cNvPr>
            <p:cNvSpPr txBox="1"/>
            <p:nvPr/>
          </p:nvSpPr>
          <p:spPr>
            <a:xfrm>
              <a:off x="10414561" y="808467"/>
              <a:ext cx="1005840" cy="5170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Monitoring Solutions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AECC81-6288-4BAC-ACF9-5BC5CDFAF217}"/>
              </a:ext>
            </a:extLst>
          </p:cNvPr>
          <p:cNvSpPr txBox="1"/>
          <p:nvPr/>
        </p:nvSpPr>
        <p:spPr>
          <a:xfrm>
            <a:off x="6901850" y="1199304"/>
            <a:ext cx="725520" cy="286232"/>
          </a:xfrm>
          <a:prstGeom prst="rect">
            <a:avLst/>
          </a:prstGeom>
          <a:solidFill>
            <a:srgbClr val="E6E6E6"/>
          </a:solidFill>
        </p:spPr>
        <p:txBody>
          <a:bodyPr wrap="none" lIns="45720" tIns="45720" rIns="45720" bIns="45720" rtlCol="0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Insights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483E5C-FB70-46A9-8D91-3773EF8D5A94}"/>
              </a:ext>
            </a:extLst>
          </p:cNvPr>
          <p:cNvGrpSpPr/>
          <p:nvPr/>
        </p:nvGrpSpPr>
        <p:grpSpPr>
          <a:xfrm>
            <a:off x="6901850" y="2089135"/>
            <a:ext cx="4620208" cy="820577"/>
            <a:chOff x="7031667" y="1956872"/>
            <a:chExt cx="4620208" cy="82057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460DEF0-4B3F-4F76-A32C-D627F280F784}"/>
                </a:ext>
              </a:extLst>
            </p:cNvPr>
            <p:cNvGrpSpPr/>
            <p:nvPr/>
          </p:nvGrpSpPr>
          <p:grpSpPr>
            <a:xfrm>
              <a:off x="7826663" y="1956872"/>
              <a:ext cx="1005840" cy="820577"/>
              <a:chOff x="7800981" y="1749888"/>
              <a:chExt cx="1005840" cy="820577"/>
            </a:xfrm>
          </p:grpSpPr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A100D11A-A944-4A6C-B910-D9D0BA4B5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068327" y="1749888"/>
                <a:ext cx="471148" cy="471148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F3493DF-F568-41F6-8BF0-818739F3BE22}"/>
                  </a:ext>
                </a:extLst>
              </p:cNvPr>
              <p:cNvSpPr txBox="1"/>
              <p:nvPr/>
            </p:nvSpPr>
            <p:spPr>
              <a:xfrm>
                <a:off x="7800981" y="2219600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Dashboards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8CEA65-F8A5-4BBC-9DD5-A6E833116882}"/>
                </a:ext>
              </a:extLst>
            </p:cNvPr>
            <p:cNvGrpSpPr/>
            <p:nvPr/>
          </p:nvGrpSpPr>
          <p:grpSpPr>
            <a:xfrm>
              <a:off x="8832520" y="1956872"/>
              <a:ext cx="1005840" cy="820577"/>
              <a:chOff x="8591257" y="1749888"/>
              <a:chExt cx="1005840" cy="820577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6BFE5AE8-FC82-4559-B85C-4F092FE13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58603" y="1749888"/>
                <a:ext cx="471148" cy="471148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61F41C-64C8-4713-A250-3E56EAE90E02}"/>
                  </a:ext>
                </a:extLst>
              </p:cNvPr>
              <p:cNvSpPr txBox="1"/>
              <p:nvPr/>
            </p:nvSpPr>
            <p:spPr>
              <a:xfrm>
                <a:off x="8591257" y="2219600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Views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D764B5-DEC2-4F87-A9F6-C04642534752}"/>
                </a:ext>
              </a:extLst>
            </p:cNvPr>
            <p:cNvGrpSpPr/>
            <p:nvPr/>
          </p:nvGrpSpPr>
          <p:grpSpPr>
            <a:xfrm>
              <a:off x="9838377" y="1956872"/>
              <a:ext cx="807642" cy="820577"/>
              <a:chOff x="9497397" y="1749888"/>
              <a:chExt cx="807642" cy="82057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A43E6198-F3E5-4178-A732-6B705CCEE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665644" y="1749888"/>
                <a:ext cx="471148" cy="471148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4D668F-139E-4D15-AC79-8C2D5B6B1016}"/>
                  </a:ext>
                </a:extLst>
              </p:cNvPr>
              <p:cNvSpPr txBox="1"/>
              <p:nvPr/>
            </p:nvSpPr>
            <p:spPr>
              <a:xfrm>
                <a:off x="9497397" y="2219600"/>
                <a:ext cx="807642" cy="35086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D4DA1D-F22B-4D5F-969E-D504CDFA17DE}"/>
                </a:ext>
              </a:extLst>
            </p:cNvPr>
            <p:cNvSpPr txBox="1"/>
            <p:nvPr/>
          </p:nvSpPr>
          <p:spPr>
            <a:xfrm>
              <a:off x="10646035" y="2426584"/>
              <a:ext cx="1005840" cy="3508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Workbooks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6ED777-15A8-4F3C-8587-DC9C797819F8}"/>
                </a:ext>
              </a:extLst>
            </p:cNvPr>
            <p:cNvSpPr txBox="1"/>
            <p:nvPr/>
          </p:nvSpPr>
          <p:spPr>
            <a:xfrm>
              <a:off x="7031667" y="2199759"/>
              <a:ext cx="800860" cy="286232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Visualize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0886633-9ACC-432A-8623-E69229845979}"/>
              </a:ext>
            </a:extLst>
          </p:cNvPr>
          <p:cNvGrpSpPr/>
          <p:nvPr/>
        </p:nvGrpSpPr>
        <p:grpSpPr>
          <a:xfrm>
            <a:off x="6901850" y="3223724"/>
            <a:ext cx="3916641" cy="803572"/>
            <a:chOff x="7031667" y="3091461"/>
            <a:chExt cx="3916641" cy="80357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39037E9-2BE4-436B-B3E0-159AD8E6216F}"/>
                </a:ext>
              </a:extLst>
            </p:cNvPr>
            <p:cNvGrpSpPr/>
            <p:nvPr/>
          </p:nvGrpSpPr>
          <p:grpSpPr>
            <a:xfrm>
              <a:off x="8227358" y="3091461"/>
              <a:ext cx="1428296" cy="803572"/>
              <a:chOff x="8433984" y="2998661"/>
              <a:chExt cx="1428296" cy="803572"/>
            </a:xfrm>
          </p:grpSpPr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4DD934B3-41C0-4E19-A004-C502CB86F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912557" y="2998661"/>
                <a:ext cx="471148" cy="471148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54DE43-AC9B-431D-B643-68A970F26AE3}"/>
                  </a:ext>
                </a:extLst>
              </p:cNvPr>
              <p:cNvSpPr txBox="1"/>
              <p:nvPr/>
            </p:nvSpPr>
            <p:spPr>
              <a:xfrm>
                <a:off x="8433984" y="3451368"/>
                <a:ext cx="1428296" cy="35086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Metrics Explorer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0870652-EF91-4056-8C78-FCD4F18EA110}"/>
                </a:ext>
              </a:extLst>
            </p:cNvPr>
            <p:cNvGrpSpPr/>
            <p:nvPr/>
          </p:nvGrpSpPr>
          <p:grpSpPr>
            <a:xfrm>
              <a:off x="9801454" y="3091461"/>
              <a:ext cx="1146854" cy="803572"/>
              <a:chOff x="9711646" y="2998661"/>
              <a:chExt cx="1146854" cy="803572"/>
            </a:xfrm>
          </p:grpSpPr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E9F16ABD-427B-44E0-BBFF-B67C8C274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049499" y="2998661"/>
                <a:ext cx="471148" cy="471148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546BFD-E876-4A18-99D4-0DA3F0DDADF5}"/>
                  </a:ext>
                </a:extLst>
              </p:cNvPr>
              <p:cNvSpPr txBox="1"/>
              <p:nvPr/>
            </p:nvSpPr>
            <p:spPr>
              <a:xfrm>
                <a:off x="9711646" y="3451368"/>
                <a:ext cx="1146854" cy="35086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Log Analytics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A34700-B6C6-4AC8-A1ED-EA044830B860}"/>
                </a:ext>
              </a:extLst>
            </p:cNvPr>
            <p:cNvSpPr txBox="1"/>
            <p:nvPr/>
          </p:nvSpPr>
          <p:spPr>
            <a:xfrm>
              <a:off x="7031667" y="3350131"/>
              <a:ext cx="727122" cy="286232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Analyze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2C1E121-30FF-41C3-871F-F7C0F1E5E9E0}"/>
              </a:ext>
            </a:extLst>
          </p:cNvPr>
          <p:cNvGrpSpPr/>
          <p:nvPr/>
        </p:nvGrpSpPr>
        <p:grpSpPr>
          <a:xfrm>
            <a:off x="6901850" y="4378886"/>
            <a:ext cx="3797939" cy="789834"/>
            <a:chOff x="7031667" y="4246623"/>
            <a:chExt cx="3797939" cy="78983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BD5EE19-5486-415F-91B4-0FD988A44268}"/>
                </a:ext>
              </a:extLst>
            </p:cNvPr>
            <p:cNvGrpSpPr/>
            <p:nvPr/>
          </p:nvGrpSpPr>
          <p:grpSpPr>
            <a:xfrm>
              <a:off x="8438585" y="4288920"/>
              <a:ext cx="1005840" cy="747537"/>
              <a:chOff x="8571481" y="4442358"/>
              <a:chExt cx="1005840" cy="747537"/>
            </a:xfrm>
          </p:grpSpPr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963A8155-0846-4363-A820-E889DD3AF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8881124" y="4442358"/>
                <a:ext cx="386554" cy="386554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13FDFC-CBED-4D97-88FC-CE75CA3ED49B}"/>
                  </a:ext>
                </a:extLst>
              </p:cNvPr>
              <p:cNvSpPr txBox="1"/>
              <p:nvPr/>
            </p:nvSpPr>
            <p:spPr>
              <a:xfrm>
                <a:off x="8571481" y="4839030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Alerts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AA31084-B645-4A02-A397-513AA6726013}"/>
                </a:ext>
              </a:extLst>
            </p:cNvPr>
            <p:cNvGrpSpPr/>
            <p:nvPr/>
          </p:nvGrpSpPr>
          <p:grpSpPr>
            <a:xfrm>
              <a:off x="9920155" y="4246623"/>
              <a:ext cx="909451" cy="789834"/>
              <a:chOff x="9549685" y="4400061"/>
              <a:chExt cx="909451" cy="789834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628F10BD-BCBD-4EAE-A797-D14D61AFC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768836" y="4400061"/>
                <a:ext cx="471148" cy="471148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46EE58D-EB1B-407D-BB20-8716CD50AC2A}"/>
                  </a:ext>
                </a:extLst>
              </p:cNvPr>
              <p:cNvSpPr txBox="1"/>
              <p:nvPr/>
            </p:nvSpPr>
            <p:spPr>
              <a:xfrm>
                <a:off x="9549685" y="4839030"/>
                <a:ext cx="909451" cy="35086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Autoscale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E6D9E8-CDBF-45F7-8CEB-D1C3714EA242}"/>
                </a:ext>
              </a:extLst>
            </p:cNvPr>
            <p:cNvSpPr txBox="1"/>
            <p:nvPr/>
          </p:nvSpPr>
          <p:spPr>
            <a:xfrm>
              <a:off x="7031667" y="4491676"/>
              <a:ext cx="799321" cy="286232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lIns="45720" tIns="45720" rIns="45720" bIns="45720" rtlCol="0">
              <a:spAutoFit/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Respond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0D3437-69B2-4CF9-9936-2C50EAE27B40}"/>
              </a:ext>
            </a:extLst>
          </p:cNvPr>
          <p:cNvGrpSpPr/>
          <p:nvPr/>
        </p:nvGrpSpPr>
        <p:grpSpPr>
          <a:xfrm>
            <a:off x="6901850" y="5470788"/>
            <a:ext cx="4317281" cy="950438"/>
            <a:chOff x="7031667" y="5338525"/>
            <a:chExt cx="4317281" cy="95043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0E9A890-52A8-4397-BEB0-D40BD2AFE1CD}"/>
                </a:ext>
              </a:extLst>
            </p:cNvPr>
            <p:cNvGrpSpPr/>
            <p:nvPr/>
          </p:nvGrpSpPr>
          <p:grpSpPr>
            <a:xfrm>
              <a:off x="8011892" y="5338525"/>
              <a:ext cx="1005840" cy="784238"/>
              <a:chOff x="8101273" y="5698577"/>
              <a:chExt cx="1005840" cy="784238"/>
            </a:xfrm>
          </p:grpSpPr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86219238-3364-4F3C-B7B0-FD8BDFA9A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368619" y="5698577"/>
                <a:ext cx="471148" cy="47114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227BC50-FEB0-4271-935C-EEDE696FDAC3}"/>
                  </a:ext>
                </a:extLst>
              </p:cNvPr>
              <p:cNvSpPr txBox="1"/>
              <p:nvPr/>
            </p:nvSpPr>
            <p:spPr>
              <a:xfrm>
                <a:off x="8101273" y="6131950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Event Hubs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DC65D69-2A9A-40BB-A5DB-057851E1CFA4}"/>
                </a:ext>
              </a:extLst>
            </p:cNvPr>
            <p:cNvGrpSpPr/>
            <p:nvPr/>
          </p:nvGrpSpPr>
          <p:grpSpPr>
            <a:xfrm>
              <a:off x="10343108" y="5338525"/>
              <a:ext cx="1005840" cy="950438"/>
              <a:chOff x="9857130" y="5698577"/>
              <a:chExt cx="1005840" cy="950438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9441169D-A7F7-4B6C-909D-F06683CA7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10124476" y="5698577"/>
                <a:ext cx="471148" cy="471148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7E21FB-5FA7-45FC-9CF6-795A8614940B}"/>
                  </a:ext>
                </a:extLst>
              </p:cNvPr>
              <p:cNvSpPr txBox="1"/>
              <p:nvPr/>
            </p:nvSpPr>
            <p:spPr>
              <a:xfrm>
                <a:off x="9857130" y="6131950"/>
                <a:ext cx="1005840" cy="51706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Ingest &amp; Export APIs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7A59CCC-0E70-40A0-9BE7-CD02333785A1}"/>
                </a:ext>
              </a:extLst>
            </p:cNvPr>
            <p:cNvGrpSpPr/>
            <p:nvPr/>
          </p:nvGrpSpPr>
          <p:grpSpPr>
            <a:xfrm>
              <a:off x="9217316" y="5338525"/>
              <a:ext cx="995659" cy="784238"/>
              <a:chOff x="8945500" y="5698577"/>
              <a:chExt cx="995659" cy="784238"/>
            </a:xfrm>
          </p:grpSpPr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A5ABA9BD-69EE-4FEE-8B96-1BB7801BF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207755" y="5698577"/>
                <a:ext cx="471148" cy="471148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9CD60FE-5BEE-4D28-BB05-ECB3E188DDF4}"/>
                  </a:ext>
                </a:extLst>
              </p:cNvPr>
              <p:cNvSpPr txBox="1"/>
              <p:nvPr/>
            </p:nvSpPr>
            <p:spPr>
              <a:xfrm>
                <a:off x="8945500" y="6131950"/>
                <a:ext cx="995659" cy="35086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Logic Apps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3D6BD6-B199-45CB-9993-D370B4E415BD}"/>
                </a:ext>
              </a:extLst>
            </p:cNvPr>
            <p:cNvSpPr txBox="1"/>
            <p:nvPr/>
          </p:nvSpPr>
          <p:spPr>
            <a:xfrm>
              <a:off x="7031667" y="5628173"/>
              <a:ext cx="980225" cy="286232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 lIns="45720" tIns="45720" rIns="45720" bIns="45720" rtlCol="0">
              <a:spAutoFit/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Integrate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3969071-8DF6-4B8D-9228-319F81893268}"/>
              </a:ext>
            </a:extLst>
          </p:cNvPr>
          <p:cNvGrpSpPr/>
          <p:nvPr/>
        </p:nvGrpSpPr>
        <p:grpSpPr>
          <a:xfrm>
            <a:off x="3602450" y="297637"/>
            <a:ext cx="2419157" cy="624854"/>
            <a:chOff x="4112281" y="165374"/>
            <a:chExt cx="2419157" cy="62485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9C00038-21A4-4B27-A098-3BA34E0E83E3}"/>
                </a:ext>
              </a:extLst>
            </p:cNvPr>
            <p:cNvSpPr txBox="1"/>
            <p:nvPr/>
          </p:nvSpPr>
          <p:spPr>
            <a:xfrm>
              <a:off x="4660926" y="293135"/>
              <a:ext cx="1870512" cy="369332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Monitor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5750D56-A63A-4A21-B5D9-8DC15F0C54D4}"/>
                </a:ext>
              </a:extLst>
            </p:cNvPr>
            <p:cNvGrpSpPr/>
            <p:nvPr/>
          </p:nvGrpSpPr>
          <p:grpSpPr>
            <a:xfrm>
              <a:off x="4112281" y="165374"/>
              <a:ext cx="624854" cy="624854"/>
              <a:chOff x="4112281" y="165374"/>
              <a:chExt cx="624854" cy="624854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19FA377-E983-46AC-BA4C-38E670ABDD30}"/>
                  </a:ext>
                </a:extLst>
              </p:cNvPr>
              <p:cNvSpPr/>
              <p:nvPr/>
            </p:nvSpPr>
            <p:spPr bwMode="auto">
              <a:xfrm>
                <a:off x="4135176" y="191240"/>
                <a:ext cx="579064" cy="579062"/>
              </a:xfrm>
              <a:prstGeom prst="ellipse">
                <a:avLst/>
              </a:prstGeom>
              <a:solidFill>
                <a:srgbClr val="E6E6E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7A27ACCB-3222-4BCC-9A3C-1E3EC7D66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112281" y="165374"/>
                <a:ext cx="624854" cy="624854"/>
              </a:xfrm>
              <a:prstGeom prst="rect">
                <a:avLst/>
              </a:prstGeom>
            </p:spPr>
          </p:pic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3AD9A0A-D4B5-4374-A56D-84708FDE19CF}"/>
              </a:ext>
            </a:extLst>
          </p:cNvPr>
          <p:cNvCxnSpPr>
            <a:cxnSpLocks/>
          </p:cNvCxnSpPr>
          <p:nvPr/>
        </p:nvCxnSpPr>
        <p:spPr>
          <a:xfrm>
            <a:off x="5514919" y="3565248"/>
            <a:ext cx="1089982" cy="0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sp>
        <p:nvSpPr>
          <p:cNvPr id="83" name="Right Bracket 82">
            <a:extLst>
              <a:ext uri="{FF2B5EF4-FFF2-40B4-BE49-F238E27FC236}">
                <a16:creationId xmlns:a16="http://schemas.microsoft.com/office/drawing/2014/main" id="{2C8A4558-8DF7-4DC3-B6B9-12D22E1CBB3E}"/>
              </a:ext>
            </a:extLst>
          </p:cNvPr>
          <p:cNvSpPr/>
          <p:nvPr/>
        </p:nvSpPr>
        <p:spPr>
          <a:xfrm flipH="1">
            <a:off x="6604901" y="794730"/>
            <a:ext cx="199489" cy="5698139"/>
          </a:xfrm>
          <a:prstGeom prst="rightBracket">
            <a:avLst>
              <a:gd name="adj" fmla="val 85370"/>
            </a:avLst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4A535CF-B576-4753-A384-40186769932E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3236492" y="3556990"/>
            <a:ext cx="670252" cy="1146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sp>
        <p:nvSpPr>
          <p:cNvPr id="85" name="Right Bracket 84">
            <a:extLst>
              <a:ext uri="{FF2B5EF4-FFF2-40B4-BE49-F238E27FC236}">
                <a16:creationId xmlns:a16="http://schemas.microsoft.com/office/drawing/2014/main" id="{2E9D50AB-F95B-4F71-B6E7-C79D99C38DF3}"/>
              </a:ext>
            </a:extLst>
          </p:cNvPr>
          <p:cNvSpPr/>
          <p:nvPr/>
        </p:nvSpPr>
        <p:spPr>
          <a:xfrm>
            <a:off x="3121614" y="2335067"/>
            <a:ext cx="114878" cy="2443846"/>
          </a:xfrm>
          <a:prstGeom prst="rightBracket">
            <a:avLst>
              <a:gd name="adj" fmla="val 95959"/>
            </a:avLst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3FD94D0-BE0D-434A-8971-2F8487A8DFCF}"/>
              </a:ext>
            </a:extLst>
          </p:cNvPr>
          <p:cNvGrpSpPr/>
          <p:nvPr/>
        </p:nvGrpSpPr>
        <p:grpSpPr>
          <a:xfrm>
            <a:off x="426424" y="2485633"/>
            <a:ext cx="2631007" cy="410150"/>
            <a:chOff x="556241" y="2073340"/>
            <a:chExt cx="2631007" cy="410150"/>
          </a:xfrm>
          <a:solidFill>
            <a:schemeClr val="bg1">
              <a:lumMod val="95000"/>
            </a:schemeClr>
          </a:solidFill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FF59FCB-992D-4768-85B4-1B3A97F752E4}"/>
                </a:ext>
              </a:extLst>
            </p:cNvPr>
            <p:cNvSpPr/>
            <p:nvPr/>
          </p:nvSpPr>
          <p:spPr bwMode="auto">
            <a:xfrm>
              <a:off x="556241" y="2073340"/>
              <a:ext cx="2631007" cy="408702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E3FDBDB-D6CE-46C3-BD0B-747BDEA4AB52}"/>
                </a:ext>
              </a:extLst>
            </p:cNvPr>
            <p:cNvSpPr txBox="1"/>
            <p:nvPr/>
          </p:nvSpPr>
          <p:spPr>
            <a:xfrm>
              <a:off x="618086" y="2077225"/>
              <a:ext cx="1247457" cy="406265"/>
            </a:xfrm>
            <a:prstGeom prst="rect">
              <a:avLst/>
            </a:prstGeom>
            <a:grp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153A26-B0F6-4162-8CFE-8A25B70F93B8}"/>
              </a:ext>
            </a:extLst>
          </p:cNvPr>
          <p:cNvGrpSpPr/>
          <p:nvPr/>
        </p:nvGrpSpPr>
        <p:grpSpPr>
          <a:xfrm>
            <a:off x="426425" y="3068982"/>
            <a:ext cx="2631008" cy="408702"/>
            <a:chOff x="556242" y="2656689"/>
            <a:chExt cx="2631008" cy="408702"/>
          </a:xfrm>
          <a:solidFill>
            <a:schemeClr val="bg1">
              <a:lumMod val="95000"/>
            </a:schemeClr>
          </a:solidFill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3A75E12B-CE0A-4D07-8365-7804FA70A49F}"/>
                </a:ext>
              </a:extLst>
            </p:cNvPr>
            <p:cNvSpPr/>
            <p:nvPr/>
          </p:nvSpPr>
          <p:spPr bwMode="auto">
            <a:xfrm>
              <a:off x="556242" y="2656689"/>
              <a:ext cx="2631008" cy="408702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EDC9BA6-0A33-4BEE-92DB-D2FC56609818}"/>
                </a:ext>
              </a:extLst>
            </p:cNvPr>
            <p:cNvSpPr txBox="1"/>
            <p:nvPr/>
          </p:nvSpPr>
          <p:spPr>
            <a:xfrm>
              <a:off x="618086" y="2657908"/>
              <a:ext cx="1449436" cy="406265"/>
            </a:xfrm>
            <a:prstGeom prst="rect">
              <a:avLst/>
            </a:prstGeom>
            <a:grp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Infrastructure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2C2E7A6-ECE2-4129-8644-B7DE36CFA9E2}"/>
              </a:ext>
            </a:extLst>
          </p:cNvPr>
          <p:cNvGrpSpPr/>
          <p:nvPr/>
        </p:nvGrpSpPr>
        <p:grpSpPr>
          <a:xfrm>
            <a:off x="426425" y="3634346"/>
            <a:ext cx="2631010" cy="408702"/>
            <a:chOff x="556242" y="3222053"/>
            <a:chExt cx="2631010" cy="408702"/>
          </a:xfrm>
          <a:solidFill>
            <a:schemeClr val="bg1">
              <a:lumMod val="95000"/>
            </a:schemeClr>
          </a:solidFill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6A1CB800-0A7C-4B07-9E9A-C64FA93AF9D8}"/>
                </a:ext>
              </a:extLst>
            </p:cNvPr>
            <p:cNvSpPr/>
            <p:nvPr/>
          </p:nvSpPr>
          <p:spPr bwMode="auto">
            <a:xfrm>
              <a:off x="556242" y="3222053"/>
              <a:ext cx="2631010" cy="408702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F180E29-B702-4360-86BD-1B3D25C2521D}"/>
                </a:ext>
              </a:extLst>
            </p:cNvPr>
            <p:cNvSpPr txBox="1"/>
            <p:nvPr/>
          </p:nvSpPr>
          <p:spPr>
            <a:xfrm>
              <a:off x="618086" y="3223272"/>
              <a:ext cx="984565" cy="406265"/>
            </a:xfrm>
            <a:prstGeom prst="rect">
              <a:avLst/>
            </a:prstGeom>
            <a:grp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Network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2376C9F-718F-4EA7-9E27-3FE7BE1D9F9E}"/>
              </a:ext>
            </a:extLst>
          </p:cNvPr>
          <p:cNvGrpSpPr/>
          <p:nvPr/>
        </p:nvGrpSpPr>
        <p:grpSpPr>
          <a:xfrm>
            <a:off x="426424" y="4199710"/>
            <a:ext cx="2631009" cy="408702"/>
            <a:chOff x="556241" y="3787417"/>
            <a:chExt cx="2631009" cy="408702"/>
          </a:xfrm>
          <a:solidFill>
            <a:schemeClr val="bg1">
              <a:lumMod val="95000"/>
            </a:schemeClr>
          </a:solidFill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B4356387-9278-42CE-A0C8-9C00BBB56D65}"/>
                </a:ext>
              </a:extLst>
            </p:cNvPr>
            <p:cNvSpPr/>
            <p:nvPr/>
          </p:nvSpPr>
          <p:spPr bwMode="auto">
            <a:xfrm>
              <a:off x="556241" y="3787417"/>
              <a:ext cx="2631009" cy="408702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83B3CD1-EC63-4531-B4BE-BF1019C2023C}"/>
                </a:ext>
              </a:extLst>
            </p:cNvPr>
            <p:cNvSpPr txBox="1"/>
            <p:nvPr/>
          </p:nvSpPr>
          <p:spPr>
            <a:xfrm>
              <a:off x="618086" y="3788636"/>
              <a:ext cx="898003" cy="406265"/>
            </a:xfrm>
            <a:prstGeom prst="rect">
              <a:avLst/>
            </a:prstGeom>
            <a:grp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Custom</a:t>
              </a:r>
            </a:p>
          </p:txBody>
        </p:sp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id="{3D8493F2-D33C-4068-8518-2AC41E24D19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83564" y="2082562"/>
            <a:ext cx="471148" cy="4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147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D37F-9777-4AC2-B701-65A67F74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025650"/>
            <a:ext cx="3768898" cy="110799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Demo</a:t>
            </a:r>
            <a:br>
              <a:rPr lang="en-US" dirty="0"/>
            </a:br>
            <a:r>
              <a:rPr lang="en-US" dirty="0"/>
              <a:t>Azure Monitor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EB39-8CA0-469D-B173-FF13120DE2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person, indoor, man, tennis&#10;&#10;Description generated with high confidence">
            <a:extLst>
              <a:ext uri="{FF2B5EF4-FFF2-40B4-BE49-F238E27FC236}">
                <a16:creationId xmlns:a16="http://schemas.microsoft.com/office/drawing/2014/main" id="{8D3ECCF8-BE7B-40C6-A1DB-CD04B537A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40"/>
          <a:stretch/>
        </p:blipFill>
        <p:spPr>
          <a:xfrm>
            <a:off x="5016097" y="292100"/>
            <a:ext cx="6882215" cy="6272213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5400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5461-78F4-4BB8-A504-476630B0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in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568BE-502C-4E0E-A2DB-631EA55884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CDC25C1-A6A0-4DA5-A77C-9100BC2D923A}"/>
              </a:ext>
            </a:extLst>
          </p:cNvPr>
          <p:cNvGrpSpPr/>
          <p:nvPr/>
        </p:nvGrpSpPr>
        <p:grpSpPr>
          <a:xfrm>
            <a:off x="4381702" y="1596915"/>
            <a:ext cx="3247443" cy="716022"/>
            <a:chOff x="425344" y="1636360"/>
            <a:chExt cx="2171570" cy="730485"/>
          </a:xfrm>
          <a:solidFill>
            <a:schemeClr val="accent1"/>
          </a:solidFill>
        </p:grpSpPr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282BA2E1-53C8-48C6-BFEA-C23BA3FCE2AB}"/>
                </a:ext>
              </a:extLst>
            </p:cNvPr>
            <p:cNvSpPr/>
            <p:nvPr/>
          </p:nvSpPr>
          <p:spPr bwMode="auto">
            <a:xfrm flipV="1">
              <a:off x="2362449" y="2134615"/>
              <a:ext cx="232230" cy="23223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F3D37E8-9093-4A94-9F74-280E01985806}"/>
                </a:ext>
              </a:extLst>
            </p:cNvPr>
            <p:cNvGrpSpPr/>
            <p:nvPr/>
          </p:nvGrpSpPr>
          <p:grpSpPr>
            <a:xfrm>
              <a:off x="425344" y="1636360"/>
              <a:ext cx="2171570" cy="517064"/>
              <a:chOff x="425344" y="1636360"/>
              <a:chExt cx="2171570" cy="517064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622F008-6539-4C5D-A9A6-3C2574A91FE6}"/>
                  </a:ext>
                </a:extLst>
              </p:cNvPr>
              <p:cNvSpPr/>
              <p:nvPr/>
            </p:nvSpPr>
            <p:spPr bwMode="auto">
              <a:xfrm>
                <a:off x="438044" y="1640081"/>
                <a:ext cx="2158870" cy="49453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EF2186-24DB-49A1-9FB3-6B23B4348DBE}"/>
                  </a:ext>
                </a:extLst>
              </p:cNvPr>
              <p:cNvSpPr txBox="1"/>
              <p:nvPr/>
            </p:nvSpPr>
            <p:spPr>
              <a:xfrm>
                <a:off x="425344" y="1636360"/>
                <a:ext cx="2159468" cy="517064"/>
              </a:xfrm>
              <a:prstGeom prst="rect">
                <a:avLst/>
              </a:prstGeom>
              <a:grpFill/>
            </p:spPr>
            <p:txBody>
              <a:bodyPr wrap="square" lIns="89630" tIns="143407" rIns="89630" bIns="143407" rtlCol="0">
                <a:spAutoFit/>
              </a:bodyPr>
              <a:lstStyle/>
              <a:p>
                <a:pPr lvl="0" algn="ctr" defTabSz="914192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567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/>
                    <a:cs typeface="Segoe UI" panose="020B0502040204020203" pitchFamily="34" charset="0"/>
                  </a:rPr>
                  <a:t>Script</a:t>
                </a: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3DC3772-D730-454E-9611-D10CC23F11F6}"/>
              </a:ext>
            </a:extLst>
          </p:cNvPr>
          <p:cNvGrpSpPr/>
          <p:nvPr/>
        </p:nvGrpSpPr>
        <p:grpSpPr>
          <a:xfrm>
            <a:off x="8365899" y="1596915"/>
            <a:ext cx="3247443" cy="716022"/>
            <a:chOff x="425344" y="1636360"/>
            <a:chExt cx="2171570" cy="730485"/>
          </a:xfrm>
          <a:solidFill>
            <a:schemeClr val="accent1"/>
          </a:solidFill>
        </p:grpSpPr>
        <p:sp>
          <p:nvSpPr>
            <p:cNvPr id="68" name="Right Triangle 67">
              <a:extLst>
                <a:ext uri="{FF2B5EF4-FFF2-40B4-BE49-F238E27FC236}">
                  <a16:creationId xmlns:a16="http://schemas.microsoft.com/office/drawing/2014/main" id="{7D72FDD0-85A1-453B-B496-183CE6DC3BC8}"/>
                </a:ext>
              </a:extLst>
            </p:cNvPr>
            <p:cNvSpPr/>
            <p:nvPr/>
          </p:nvSpPr>
          <p:spPr bwMode="auto">
            <a:xfrm flipV="1">
              <a:off x="2362449" y="2134615"/>
              <a:ext cx="232230" cy="23223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A8F18C3-F932-48FE-940A-C516AE0A1D65}"/>
                </a:ext>
              </a:extLst>
            </p:cNvPr>
            <p:cNvGrpSpPr/>
            <p:nvPr/>
          </p:nvGrpSpPr>
          <p:grpSpPr>
            <a:xfrm>
              <a:off x="425344" y="1636360"/>
              <a:ext cx="2171570" cy="516895"/>
              <a:chOff x="425344" y="1636360"/>
              <a:chExt cx="2171570" cy="516895"/>
            </a:xfrm>
            <a:grpFill/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63DBD75-B569-4CDB-9B04-2B58970B7F85}"/>
                  </a:ext>
                </a:extLst>
              </p:cNvPr>
              <p:cNvSpPr/>
              <p:nvPr/>
            </p:nvSpPr>
            <p:spPr bwMode="auto">
              <a:xfrm>
                <a:off x="438044" y="1640081"/>
                <a:ext cx="2158870" cy="49453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76165D-59AB-4E55-B7B7-01F54438D87B}"/>
                  </a:ext>
                </a:extLst>
              </p:cNvPr>
              <p:cNvSpPr txBox="1"/>
              <p:nvPr/>
            </p:nvSpPr>
            <p:spPr>
              <a:xfrm>
                <a:off x="425344" y="1636360"/>
                <a:ext cx="2159468" cy="516895"/>
              </a:xfrm>
              <a:prstGeom prst="rect">
                <a:avLst/>
              </a:prstGeom>
              <a:grpFill/>
            </p:spPr>
            <p:txBody>
              <a:bodyPr wrap="square" lIns="89630" tIns="143407" rIns="89630" bIns="143407" rtlCol="0">
                <a:spAutoFit/>
              </a:bodyPr>
              <a:lstStyle/>
              <a:p>
                <a:pPr lvl="0" algn="ctr" defTabSz="914192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567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/>
                    <a:cs typeface="Segoe UI" panose="020B0502040204020203" pitchFamily="34" charset="0"/>
                  </a:rPr>
                  <a:t>Orchestrate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D1D37F-9777-4AC2-B701-65A67F74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Automation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C3B08D-9345-4AF1-9682-AD7173A0A5F4}"/>
              </a:ext>
            </a:extLst>
          </p:cNvPr>
          <p:cNvSpPr txBox="1"/>
          <p:nvPr/>
        </p:nvSpPr>
        <p:spPr>
          <a:xfrm>
            <a:off x="588263" y="1052310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78D4"/>
                </a:solidFill>
              </a:rPr>
              <a:t>Enable consistent delivery and operations of cloud quickly and easily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C077A4-7371-4BE8-A586-74FB847FA509}"/>
              </a:ext>
            </a:extLst>
          </p:cNvPr>
          <p:cNvGrpSpPr/>
          <p:nvPr/>
        </p:nvGrpSpPr>
        <p:grpSpPr>
          <a:xfrm>
            <a:off x="725423" y="2480635"/>
            <a:ext cx="2926080" cy="3334632"/>
            <a:chOff x="588263" y="2312570"/>
            <a:chExt cx="2926080" cy="33346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2A446-944B-4A2F-89ED-2A2A151890C5}"/>
                </a:ext>
              </a:extLst>
            </p:cNvPr>
            <p:cNvSpPr/>
            <p:nvPr/>
          </p:nvSpPr>
          <p:spPr>
            <a:xfrm>
              <a:off x="588263" y="4231430"/>
              <a:ext cx="2834471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Resource Manager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  <a:p>
              <a:pPr marL="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Deliver repeatable and consistent infrastructure as code with VM extensions and resource manager templates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792902-8E2E-4972-93E4-D880D06DC419}"/>
                </a:ext>
              </a:extLst>
            </p:cNvPr>
            <p:cNvCxnSpPr/>
            <p:nvPr/>
          </p:nvCxnSpPr>
          <p:spPr>
            <a:xfrm>
              <a:off x="588263" y="4014977"/>
              <a:ext cx="292608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E60B3DC-75C2-4879-852B-68507DB545C5}"/>
                </a:ext>
              </a:extLst>
            </p:cNvPr>
            <p:cNvGrpSpPr/>
            <p:nvPr/>
          </p:nvGrpSpPr>
          <p:grpSpPr>
            <a:xfrm>
              <a:off x="716725" y="2312570"/>
              <a:ext cx="2328263" cy="1106207"/>
              <a:chOff x="716725" y="2132301"/>
              <a:chExt cx="2328263" cy="1106207"/>
            </a:xfrm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1E9773A4-39F8-49C7-AD39-20248BE7A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30830" y="2132301"/>
                <a:ext cx="314158" cy="362617"/>
              </a:xfrm>
              <a:prstGeom prst="rect">
                <a:avLst/>
              </a:prstGeom>
            </p:spPr>
          </p:pic>
          <p:sp>
            <p:nvSpPr>
              <p:cNvPr id="50" name="Browser" title="Icon of a browser window">
                <a:extLst>
                  <a:ext uri="{FF2B5EF4-FFF2-40B4-BE49-F238E27FC236}">
                    <a16:creationId xmlns:a16="http://schemas.microsoft.com/office/drawing/2014/main" id="{60FBA842-8B49-4A72-8F45-19DB57BFCE6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16725" y="2311906"/>
                <a:ext cx="1157796" cy="926602"/>
              </a:xfrm>
              <a:custGeom>
                <a:avLst/>
                <a:gdLst>
                  <a:gd name="T0" fmla="*/ 3750 w 3750"/>
                  <a:gd name="T1" fmla="*/ 3000 h 3000"/>
                  <a:gd name="T2" fmla="*/ 0 w 3750"/>
                  <a:gd name="T3" fmla="*/ 3000 h 3000"/>
                  <a:gd name="T4" fmla="*/ 0 w 3750"/>
                  <a:gd name="T5" fmla="*/ 0 h 3000"/>
                  <a:gd name="T6" fmla="*/ 3750 w 3750"/>
                  <a:gd name="T7" fmla="*/ 0 h 3000"/>
                  <a:gd name="T8" fmla="*/ 3750 w 3750"/>
                  <a:gd name="T9" fmla="*/ 3000 h 3000"/>
                  <a:gd name="T10" fmla="*/ 0 w 3750"/>
                  <a:gd name="T11" fmla="*/ 750 h 3000"/>
                  <a:gd name="T12" fmla="*/ 3750 w 3750"/>
                  <a:gd name="T13" fmla="*/ 750 h 3000"/>
                  <a:gd name="T14" fmla="*/ 3335 w 3750"/>
                  <a:gd name="T15" fmla="*/ 375 h 3000"/>
                  <a:gd name="T16" fmla="*/ 3375 w 3750"/>
                  <a:gd name="T17" fmla="*/ 415 h 3000"/>
                  <a:gd name="T18" fmla="*/ 3414 w 3750"/>
                  <a:gd name="T19" fmla="*/ 375 h 3000"/>
                  <a:gd name="T20" fmla="*/ 3375 w 3750"/>
                  <a:gd name="T21" fmla="*/ 336 h 3000"/>
                  <a:gd name="T22" fmla="*/ 3335 w 3750"/>
                  <a:gd name="T23" fmla="*/ 375 h 3000"/>
                  <a:gd name="T24" fmla="*/ 2886 w 3750"/>
                  <a:gd name="T25" fmla="*/ 375 h 3000"/>
                  <a:gd name="T26" fmla="*/ 2925 w 3750"/>
                  <a:gd name="T27" fmla="*/ 415 h 3000"/>
                  <a:gd name="T28" fmla="*/ 2965 w 3750"/>
                  <a:gd name="T29" fmla="*/ 375 h 3000"/>
                  <a:gd name="T30" fmla="*/ 2925 w 3750"/>
                  <a:gd name="T31" fmla="*/ 336 h 3000"/>
                  <a:gd name="T32" fmla="*/ 2886 w 3750"/>
                  <a:gd name="T33" fmla="*/ 375 h 3000"/>
                  <a:gd name="T34" fmla="*/ 2437 w 3750"/>
                  <a:gd name="T35" fmla="*/ 375 h 3000"/>
                  <a:gd name="T36" fmla="*/ 2476 w 3750"/>
                  <a:gd name="T37" fmla="*/ 415 h 3000"/>
                  <a:gd name="T38" fmla="*/ 2516 w 3750"/>
                  <a:gd name="T39" fmla="*/ 375 h 3000"/>
                  <a:gd name="T40" fmla="*/ 2476 w 3750"/>
                  <a:gd name="T41" fmla="*/ 336 h 3000"/>
                  <a:gd name="T42" fmla="*/ 2437 w 3750"/>
                  <a:gd name="T43" fmla="*/ 375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50" h="3000">
                    <a:moveTo>
                      <a:pt x="3750" y="3000"/>
                    </a:moveTo>
                    <a:cubicBezTo>
                      <a:pt x="0" y="3000"/>
                      <a:pt x="0" y="3000"/>
                      <a:pt x="0" y="3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50" y="0"/>
                      <a:pt x="3750" y="0"/>
                      <a:pt x="3750" y="0"/>
                    </a:cubicBezTo>
                    <a:lnTo>
                      <a:pt x="3750" y="3000"/>
                    </a:lnTo>
                    <a:close/>
                    <a:moveTo>
                      <a:pt x="0" y="750"/>
                    </a:moveTo>
                    <a:cubicBezTo>
                      <a:pt x="3750" y="750"/>
                      <a:pt x="3750" y="750"/>
                      <a:pt x="3750" y="750"/>
                    </a:cubicBezTo>
                    <a:moveTo>
                      <a:pt x="3335" y="375"/>
                    </a:moveTo>
                    <a:cubicBezTo>
                      <a:pt x="3335" y="397"/>
                      <a:pt x="3353" y="415"/>
                      <a:pt x="3375" y="415"/>
                    </a:cubicBezTo>
                    <a:cubicBezTo>
                      <a:pt x="3397" y="415"/>
                      <a:pt x="3414" y="397"/>
                      <a:pt x="3414" y="375"/>
                    </a:cubicBezTo>
                    <a:cubicBezTo>
                      <a:pt x="3414" y="353"/>
                      <a:pt x="3397" y="336"/>
                      <a:pt x="3375" y="336"/>
                    </a:cubicBezTo>
                    <a:cubicBezTo>
                      <a:pt x="3353" y="336"/>
                      <a:pt x="3335" y="353"/>
                      <a:pt x="3335" y="375"/>
                    </a:cubicBezTo>
                    <a:close/>
                    <a:moveTo>
                      <a:pt x="2886" y="375"/>
                    </a:moveTo>
                    <a:cubicBezTo>
                      <a:pt x="2886" y="397"/>
                      <a:pt x="2904" y="415"/>
                      <a:pt x="2925" y="415"/>
                    </a:cubicBezTo>
                    <a:cubicBezTo>
                      <a:pt x="2947" y="415"/>
                      <a:pt x="2965" y="397"/>
                      <a:pt x="2965" y="375"/>
                    </a:cubicBezTo>
                    <a:cubicBezTo>
                      <a:pt x="2965" y="353"/>
                      <a:pt x="2947" y="336"/>
                      <a:pt x="2925" y="336"/>
                    </a:cubicBezTo>
                    <a:cubicBezTo>
                      <a:pt x="2904" y="336"/>
                      <a:pt x="2886" y="353"/>
                      <a:pt x="2886" y="375"/>
                    </a:cubicBezTo>
                    <a:close/>
                    <a:moveTo>
                      <a:pt x="2437" y="375"/>
                    </a:moveTo>
                    <a:cubicBezTo>
                      <a:pt x="2437" y="397"/>
                      <a:pt x="2454" y="415"/>
                      <a:pt x="2476" y="415"/>
                    </a:cubicBezTo>
                    <a:cubicBezTo>
                      <a:pt x="2498" y="415"/>
                      <a:pt x="2516" y="397"/>
                      <a:pt x="2516" y="375"/>
                    </a:cubicBezTo>
                    <a:cubicBezTo>
                      <a:pt x="2516" y="353"/>
                      <a:pt x="2498" y="336"/>
                      <a:pt x="2476" y="336"/>
                    </a:cubicBezTo>
                    <a:cubicBezTo>
                      <a:pt x="2454" y="336"/>
                      <a:pt x="2437" y="353"/>
                      <a:pt x="2437" y="375"/>
                    </a:cubicBezTo>
                    <a:close/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5DC928A-FF36-4747-BA6B-E8B79C130F22}"/>
                  </a:ext>
                </a:extLst>
              </p:cNvPr>
              <p:cNvGrpSpPr/>
              <p:nvPr/>
            </p:nvGrpSpPr>
            <p:grpSpPr>
              <a:xfrm>
                <a:off x="2002558" y="2435192"/>
                <a:ext cx="612201" cy="765207"/>
                <a:chOff x="2002559" y="2435193"/>
                <a:chExt cx="452780" cy="660008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141E9A3E-9B7D-4495-B5ED-EB928AEB1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2960" y="2933858"/>
                  <a:ext cx="432379" cy="161343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prstDash val="sysDot"/>
                  <a:headEnd type="none" w="lg" len="me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81A4E618-5B07-4A82-8F2E-5A040EEC1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228949" y="2551490"/>
                  <a:ext cx="0" cy="452780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prstDash val="sysDot"/>
                  <a:headEnd type="none" w="lg" len="me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4953280F-70D8-4768-8137-4C9E0909F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2960" y="2435193"/>
                  <a:ext cx="432379" cy="179888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prstDash val="sysDot"/>
                  <a:headEnd type="none" w="lg" len="me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255212D-4D6F-4C90-8530-44AFBF0E513F}"/>
              </a:ext>
            </a:extLst>
          </p:cNvPr>
          <p:cNvGrpSpPr/>
          <p:nvPr/>
        </p:nvGrpSpPr>
        <p:grpSpPr>
          <a:xfrm>
            <a:off x="4502363" y="2553868"/>
            <a:ext cx="3129710" cy="3287109"/>
            <a:chOff x="4365203" y="2385803"/>
            <a:chExt cx="3129710" cy="328710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815A6EA-2FED-4B3B-BF08-781B35A93731}"/>
                </a:ext>
              </a:extLst>
            </p:cNvPr>
            <p:cNvSpPr/>
            <p:nvPr/>
          </p:nvSpPr>
          <p:spPr>
            <a:xfrm>
              <a:off x="4365203" y="4226362"/>
              <a:ext cx="3129710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Cloud Shell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 PowerShell or Bash to operate your infrastructure and apps with scripts authored in languages including Python, Node.js and .NET. 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59A836B-D68C-4607-A9FE-503C47101AC2}"/>
                </a:ext>
              </a:extLst>
            </p:cNvPr>
            <p:cNvCxnSpPr/>
            <p:nvPr/>
          </p:nvCxnSpPr>
          <p:spPr>
            <a:xfrm>
              <a:off x="4370786" y="4009909"/>
              <a:ext cx="292608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8DF13A-3874-4ADF-9549-5654391D2FF4}"/>
                </a:ext>
              </a:extLst>
            </p:cNvPr>
            <p:cNvGrpSpPr/>
            <p:nvPr/>
          </p:nvGrpSpPr>
          <p:grpSpPr>
            <a:xfrm>
              <a:off x="4434180" y="2385803"/>
              <a:ext cx="2459002" cy="1141314"/>
              <a:chOff x="4696354" y="2280276"/>
              <a:chExt cx="2459002" cy="114131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96F82FA-EFA9-444E-A787-A8C1FC44C1EA}"/>
                  </a:ext>
                </a:extLst>
              </p:cNvPr>
              <p:cNvGrpSpPr/>
              <p:nvPr/>
            </p:nvGrpSpPr>
            <p:grpSpPr>
              <a:xfrm>
                <a:off x="4696354" y="2584704"/>
                <a:ext cx="1091982" cy="836886"/>
                <a:chOff x="4860698" y="3746121"/>
                <a:chExt cx="763294" cy="584982"/>
              </a:xfrm>
            </p:grpSpPr>
            <p:sp>
              <p:nvSpPr>
                <p:cNvPr id="54" name="Embed_ECCE" title="Icon of two chevron brackets around a backslash">
                  <a:extLst>
                    <a:ext uri="{FF2B5EF4-FFF2-40B4-BE49-F238E27FC236}">
                      <a16:creationId xmlns:a16="http://schemas.microsoft.com/office/drawing/2014/main" id="{B585A9D7-ABF8-4E04-9543-DE617520E1C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78295" y="3850398"/>
                  <a:ext cx="328100" cy="281332"/>
                </a:xfrm>
                <a:custGeom>
                  <a:avLst/>
                  <a:gdLst>
                    <a:gd name="T0" fmla="*/ 672 w 3136"/>
                    <a:gd name="T1" fmla="*/ 2017 h 2689"/>
                    <a:gd name="T2" fmla="*/ 0 w 3136"/>
                    <a:gd name="T3" fmla="*/ 1345 h 2689"/>
                    <a:gd name="T4" fmla="*/ 672 w 3136"/>
                    <a:gd name="T5" fmla="*/ 672 h 2689"/>
                    <a:gd name="T6" fmla="*/ 2464 w 3136"/>
                    <a:gd name="T7" fmla="*/ 2017 h 2689"/>
                    <a:gd name="T8" fmla="*/ 3136 w 3136"/>
                    <a:gd name="T9" fmla="*/ 1345 h 2689"/>
                    <a:gd name="T10" fmla="*/ 2464 w 3136"/>
                    <a:gd name="T11" fmla="*/ 672 h 2689"/>
                    <a:gd name="T12" fmla="*/ 1121 w 3136"/>
                    <a:gd name="T13" fmla="*/ 2689 h 2689"/>
                    <a:gd name="T14" fmla="*/ 2017 w 3136"/>
                    <a:gd name="T15" fmla="*/ 0 h 2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36" h="2689">
                      <a:moveTo>
                        <a:pt x="672" y="2017"/>
                      </a:moveTo>
                      <a:lnTo>
                        <a:pt x="0" y="1345"/>
                      </a:lnTo>
                      <a:lnTo>
                        <a:pt x="672" y="672"/>
                      </a:lnTo>
                      <a:moveTo>
                        <a:pt x="2464" y="2017"/>
                      </a:moveTo>
                      <a:lnTo>
                        <a:pt x="3136" y="1345"/>
                      </a:lnTo>
                      <a:lnTo>
                        <a:pt x="2464" y="672"/>
                      </a:lnTo>
                      <a:moveTo>
                        <a:pt x="1121" y="2689"/>
                      </a:moveTo>
                      <a:lnTo>
                        <a:pt x="2017" y="0"/>
                      </a:lnTo>
                    </a:path>
                  </a:pathLst>
                </a:custGeom>
                <a:noFill/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monitor" title="Icon of a monitor">
                  <a:extLst>
                    <a:ext uri="{FF2B5EF4-FFF2-40B4-BE49-F238E27FC236}">
                      <a16:creationId xmlns:a16="http://schemas.microsoft.com/office/drawing/2014/main" id="{BD0CAE2C-907D-4E24-A080-694B7595AA8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860698" y="3746121"/>
                  <a:ext cx="763294" cy="584982"/>
                </a:xfrm>
                <a:custGeom>
                  <a:avLst/>
                  <a:gdLst>
                    <a:gd name="T0" fmla="*/ 244 w 244"/>
                    <a:gd name="T1" fmla="*/ 68 h 187"/>
                    <a:gd name="T2" fmla="*/ 244 w 244"/>
                    <a:gd name="T3" fmla="*/ 151 h 187"/>
                    <a:gd name="T4" fmla="*/ 0 w 244"/>
                    <a:gd name="T5" fmla="*/ 151 h 187"/>
                    <a:gd name="T6" fmla="*/ 0 w 244"/>
                    <a:gd name="T7" fmla="*/ 0 h 187"/>
                    <a:gd name="T8" fmla="*/ 244 w 244"/>
                    <a:gd name="T9" fmla="*/ 0 h 187"/>
                    <a:gd name="T10" fmla="*/ 244 w 244"/>
                    <a:gd name="T11" fmla="*/ 68 h 187"/>
                    <a:gd name="T12" fmla="*/ 122 w 244"/>
                    <a:gd name="T13" fmla="*/ 151 h 187"/>
                    <a:gd name="T14" fmla="*/ 122 w 244"/>
                    <a:gd name="T15" fmla="*/ 187 h 187"/>
                    <a:gd name="T16" fmla="*/ 73 w 244"/>
                    <a:gd name="T17" fmla="*/ 187 h 187"/>
                    <a:gd name="T18" fmla="*/ 171 w 244"/>
                    <a:gd name="T19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4" h="187">
                      <a:moveTo>
                        <a:pt x="244" y="68"/>
                      </a:moveTo>
                      <a:lnTo>
                        <a:pt x="244" y="151"/>
                      </a:lnTo>
                      <a:lnTo>
                        <a:pt x="0" y="151"/>
                      </a:lnTo>
                      <a:lnTo>
                        <a:pt x="0" y="0"/>
                      </a:lnTo>
                      <a:lnTo>
                        <a:pt x="244" y="0"/>
                      </a:lnTo>
                      <a:lnTo>
                        <a:pt x="244" y="68"/>
                      </a:lnTo>
                      <a:moveTo>
                        <a:pt x="122" y="151"/>
                      </a:moveTo>
                      <a:lnTo>
                        <a:pt x="122" y="187"/>
                      </a:lnTo>
                      <a:moveTo>
                        <a:pt x="73" y="187"/>
                      </a:moveTo>
                      <a:lnTo>
                        <a:pt x="171" y="187"/>
                      </a:lnTo>
                    </a:path>
                  </a:pathLst>
                </a:custGeom>
                <a:noFill/>
                <a:ln w="1905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47FA944F-560E-4289-A466-F50701772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31904" y="2280276"/>
                <a:ext cx="523452" cy="509982"/>
              </a:xfrm>
              <a:prstGeom prst="rect">
                <a:avLst/>
              </a:prstGeom>
            </p:spPr>
          </p:pic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5F4F65E-6EE6-4217-A1C6-9DA5F46060BE}"/>
                  </a:ext>
                </a:extLst>
              </p:cNvPr>
              <p:cNvGrpSpPr/>
              <p:nvPr/>
            </p:nvGrpSpPr>
            <p:grpSpPr>
              <a:xfrm>
                <a:off x="5846957" y="2514277"/>
                <a:ext cx="584617" cy="765205"/>
                <a:chOff x="2022960" y="2503409"/>
                <a:chExt cx="432379" cy="660007"/>
              </a:xfrm>
            </p:grpSpPr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0F54FDF7-0833-433E-803D-26EA032F7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2960" y="3002073"/>
                  <a:ext cx="432379" cy="161343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prstDash val="sysDot"/>
                  <a:headEnd type="none" w="lg" len="me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EDBFA9EB-AECE-4A78-8539-DD67F9D7D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2960" y="2503409"/>
                  <a:ext cx="432379" cy="179888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prstDash val="sysDot"/>
                  <a:headEnd type="none" w="lg" len="me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33D3D73-5A9B-48AA-A9F3-ED59E5EAF994}"/>
              </a:ext>
            </a:extLst>
          </p:cNvPr>
          <p:cNvGrpSpPr/>
          <p:nvPr/>
        </p:nvGrpSpPr>
        <p:grpSpPr>
          <a:xfrm>
            <a:off x="8416825" y="2608216"/>
            <a:ext cx="3129710" cy="3164464"/>
            <a:chOff x="8279665" y="2440151"/>
            <a:chExt cx="3129710" cy="31644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B65BC6-0726-41E6-82BF-B2880A15C4A1}"/>
                </a:ext>
              </a:extLst>
            </p:cNvPr>
            <p:cNvSpPr/>
            <p:nvPr/>
          </p:nvSpPr>
          <p:spPr>
            <a:xfrm>
              <a:off x="8279665" y="4158065"/>
              <a:ext cx="3129710" cy="144655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Functions &amp; Runbooks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 functions, logic apps, runbooks </a:t>
              </a:r>
              <a:r>
                <a:rPr lang="en-US" sz="1400" dirty="0">
                  <a:solidFill>
                    <a:srgbClr val="0D0D0D"/>
                  </a:solidFill>
                  <a:latin typeface="Segoe UI"/>
                </a:rPr>
                <a:t>and Event Grid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automate and deliver reliable and repeatable solutions.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2880AB0-E0FF-47EF-A900-948E4787CD7D}"/>
                </a:ext>
              </a:extLst>
            </p:cNvPr>
            <p:cNvCxnSpPr/>
            <p:nvPr/>
          </p:nvCxnSpPr>
          <p:spPr>
            <a:xfrm>
              <a:off x="8370555" y="4016570"/>
              <a:ext cx="292608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380B90B-A0B6-4757-8969-DB8035567640}"/>
                </a:ext>
              </a:extLst>
            </p:cNvPr>
            <p:cNvGrpSpPr/>
            <p:nvPr/>
          </p:nvGrpSpPr>
          <p:grpSpPr>
            <a:xfrm>
              <a:off x="8464994" y="2440151"/>
              <a:ext cx="1543543" cy="1070556"/>
              <a:chOff x="8437864" y="2302418"/>
              <a:chExt cx="1543543" cy="1070556"/>
            </a:xfrm>
          </p:grpSpPr>
          <p:sp>
            <p:nvSpPr>
              <p:cNvPr id="70" name="maze" title="Icon of a maze">
                <a:extLst>
                  <a:ext uri="{FF2B5EF4-FFF2-40B4-BE49-F238E27FC236}">
                    <a16:creationId xmlns:a16="http://schemas.microsoft.com/office/drawing/2014/main" id="{3FB282AE-B643-4157-857C-6B9E636442B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437864" y="2302418"/>
                <a:ext cx="804449" cy="804451"/>
              </a:xfrm>
              <a:custGeom>
                <a:avLst/>
                <a:gdLst>
                  <a:gd name="T0" fmla="*/ 415 w 415"/>
                  <a:gd name="T1" fmla="*/ 330 h 415"/>
                  <a:gd name="T2" fmla="*/ 415 w 415"/>
                  <a:gd name="T3" fmla="*/ 415 h 415"/>
                  <a:gd name="T4" fmla="*/ 0 w 415"/>
                  <a:gd name="T5" fmla="*/ 415 h 415"/>
                  <a:gd name="T6" fmla="*/ 0 w 415"/>
                  <a:gd name="T7" fmla="*/ 0 h 415"/>
                  <a:gd name="T8" fmla="*/ 78 w 415"/>
                  <a:gd name="T9" fmla="*/ 0 h 415"/>
                  <a:gd name="T10" fmla="*/ 415 w 415"/>
                  <a:gd name="T11" fmla="*/ 248 h 415"/>
                  <a:gd name="T12" fmla="*/ 415 w 415"/>
                  <a:gd name="T13" fmla="*/ 0 h 415"/>
                  <a:gd name="T14" fmla="*/ 163 w 415"/>
                  <a:gd name="T15" fmla="*/ 0 h 415"/>
                  <a:gd name="T16" fmla="*/ 163 w 415"/>
                  <a:gd name="T17" fmla="*/ 82 h 415"/>
                  <a:gd name="T18" fmla="*/ 247 w 415"/>
                  <a:gd name="T19" fmla="*/ 82 h 415"/>
                  <a:gd name="T20" fmla="*/ 415 w 415"/>
                  <a:gd name="T21" fmla="*/ 82 h 415"/>
                  <a:gd name="T22" fmla="*/ 331 w 415"/>
                  <a:gd name="T23" fmla="*/ 82 h 415"/>
                  <a:gd name="T24" fmla="*/ 331 w 415"/>
                  <a:gd name="T25" fmla="*/ 248 h 415"/>
                  <a:gd name="T26" fmla="*/ 331 w 415"/>
                  <a:gd name="T27" fmla="*/ 330 h 415"/>
                  <a:gd name="T28" fmla="*/ 247 w 415"/>
                  <a:gd name="T29" fmla="*/ 330 h 415"/>
                  <a:gd name="T30" fmla="*/ 247 w 415"/>
                  <a:gd name="T31" fmla="*/ 415 h 415"/>
                  <a:gd name="T32" fmla="*/ 163 w 415"/>
                  <a:gd name="T33" fmla="*/ 248 h 415"/>
                  <a:gd name="T34" fmla="*/ 163 w 415"/>
                  <a:gd name="T35" fmla="*/ 415 h 415"/>
                  <a:gd name="T36" fmla="*/ 247 w 415"/>
                  <a:gd name="T37" fmla="*/ 248 h 415"/>
                  <a:gd name="T38" fmla="*/ 247 w 415"/>
                  <a:gd name="T39" fmla="*/ 166 h 415"/>
                  <a:gd name="T40" fmla="*/ 78 w 415"/>
                  <a:gd name="T41" fmla="*/ 166 h 415"/>
                  <a:gd name="T42" fmla="*/ 78 w 415"/>
                  <a:gd name="T43" fmla="*/ 330 h 415"/>
                  <a:gd name="T44" fmla="*/ 78 w 415"/>
                  <a:gd name="T45" fmla="*/ 248 h 415"/>
                  <a:gd name="T46" fmla="*/ 0 w 415"/>
                  <a:gd name="T47" fmla="*/ 248 h 415"/>
                  <a:gd name="T48" fmla="*/ 78 w 415"/>
                  <a:gd name="T49" fmla="*/ 80 h 415"/>
                  <a:gd name="T50" fmla="*/ 0 w 415"/>
                  <a:gd name="T51" fmla="*/ 8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5" h="415">
                    <a:moveTo>
                      <a:pt x="415" y="330"/>
                    </a:moveTo>
                    <a:lnTo>
                      <a:pt x="415" y="415"/>
                    </a:lnTo>
                    <a:lnTo>
                      <a:pt x="0" y="415"/>
                    </a:lnTo>
                    <a:lnTo>
                      <a:pt x="0" y="0"/>
                    </a:lnTo>
                    <a:lnTo>
                      <a:pt x="78" y="0"/>
                    </a:lnTo>
                    <a:moveTo>
                      <a:pt x="415" y="248"/>
                    </a:moveTo>
                    <a:lnTo>
                      <a:pt x="415" y="0"/>
                    </a:lnTo>
                    <a:lnTo>
                      <a:pt x="163" y="0"/>
                    </a:lnTo>
                    <a:lnTo>
                      <a:pt x="163" y="82"/>
                    </a:lnTo>
                    <a:lnTo>
                      <a:pt x="247" y="82"/>
                    </a:lnTo>
                    <a:moveTo>
                      <a:pt x="415" y="82"/>
                    </a:moveTo>
                    <a:lnTo>
                      <a:pt x="331" y="82"/>
                    </a:lnTo>
                    <a:lnTo>
                      <a:pt x="331" y="248"/>
                    </a:lnTo>
                    <a:moveTo>
                      <a:pt x="331" y="330"/>
                    </a:moveTo>
                    <a:lnTo>
                      <a:pt x="247" y="330"/>
                    </a:lnTo>
                    <a:lnTo>
                      <a:pt x="247" y="415"/>
                    </a:lnTo>
                    <a:moveTo>
                      <a:pt x="163" y="248"/>
                    </a:moveTo>
                    <a:lnTo>
                      <a:pt x="163" y="415"/>
                    </a:lnTo>
                    <a:moveTo>
                      <a:pt x="247" y="248"/>
                    </a:moveTo>
                    <a:lnTo>
                      <a:pt x="247" y="166"/>
                    </a:lnTo>
                    <a:lnTo>
                      <a:pt x="78" y="166"/>
                    </a:lnTo>
                    <a:lnTo>
                      <a:pt x="78" y="330"/>
                    </a:lnTo>
                    <a:moveTo>
                      <a:pt x="78" y="248"/>
                    </a:moveTo>
                    <a:lnTo>
                      <a:pt x="0" y="248"/>
                    </a:lnTo>
                    <a:moveTo>
                      <a:pt x="78" y="80"/>
                    </a:moveTo>
                    <a:lnTo>
                      <a:pt x="0" y="8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79C805E-7664-4404-A09A-CB8B65B4BF4E}"/>
                  </a:ext>
                </a:extLst>
              </p:cNvPr>
              <p:cNvSpPr/>
              <p:nvPr/>
            </p:nvSpPr>
            <p:spPr bwMode="auto">
              <a:xfrm>
                <a:off x="8875031" y="2584704"/>
                <a:ext cx="459706" cy="5586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1D2995D-0571-45B9-A836-B453601B5DF4}"/>
                  </a:ext>
                </a:extLst>
              </p:cNvPr>
              <p:cNvGrpSpPr/>
              <p:nvPr/>
            </p:nvGrpSpPr>
            <p:grpSpPr>
              <a:xfrm>
                <a:off x="8940933" y="2643752"/>
                <a:ext cx="1040474" cy="729222"/>
                <a:chOff x="9350565" y="2852177"/>
                <a:chExt cx="1040474" cy="729222"/>
              </a:xfrm>
            </p:grpSpPr>
            <p:sp>
              <p:nvSpPr>
                <p:cNvPr id="71" name="Org_ECA6" title="Icon of three boxes in a bracket chart">
                  <a:extLst>
                    <a:ext uri="{FF2B5EF4-FFF2-40B4-BE49-F238E27FC236}">
                      <a16:creationId xmlns:a16="http://schemas.microsoft.com/office/drawing/2014/main" id="{94F8883D-514F-446B-9E60-B1DBAC86B11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585316" y="2928377"/>
                  <a:ext cx="576542" cy="576823"/>
                </a:xfrm>
                <a:custGeom>
                  <a:avLst/>
                  <a:gdLst>
                    <a:gd name="T0" fmla="*/ 1177 w 4117"/>
                    <a:gd name="T1" fmla="*/ 4119 h 4119"/>
                    <a:gd name="T2" fmla="*/ 0 w 4117"/>
                    <a:gd name="T3" fmla="*/ 4119 h 4119"/>
                    <a:gd name="T4" fmla="*/ 0 w 4117"/>
                    <a:gd name="T5" fmla="*/ 2942 h 4119"/>
                    <a:gd name="T6" fmla="*/ 1177 w 4117"/>
                    <a:gd name="T7" fmla="*/ 2942 h 4119"/>
                    <a:gd name="T8" fmla="*/ 1177 w 4117"/>
                    <a:gd name="T9" fmla="*/ 4119 h 4119"/>
                    <a:gd name="T10" fmla="*/ 4117 w 4117"/>
                    <a:gd name="T11" fmla="*/ 2942 h 4119"/>
                    <a:gd name="T12" fmla="*/ 2941 w 4117"/>
                    <a:gd name="T13" fmla="*/ 2942 h 4119"/>
                    <a:gd name="T14" fmla="*/ 2941 w 4117"/>
                    <a:gd name="T15" fmla="*/ 4119 h 4119"/>
                    <a:gd name="T16" fmla="*/ 4117 w 4117"/>
                    <a:gd name="T17" fmla="*/ 4119 h 4119"/>
                    <a:gd name="T18" fmla="*/ 4117 w 4117"/>
                    <a:gd name="T19" fmla="*/ 2942 h 4119"/>
                    <a:gd name="T20" fmla="*/ 2647 w 4117"/>
                    <a:gd name="T21" fmla="*/ 0 h 4119"/>
                    <a:gd name="T22" fmla="*/ 1471 w 4117"/>
                    <a:gd name="T23" fmla="*/ 0 h 4119"/>
                    <a:gd name="T24" fmla="*/ 1471 w 4117"/>
                    <a:gd name="T25" fmla="*/ 1177 h 4119"/>
                    <a:gd name="T26" fmla="*/ 2647 w 4117"/>
                    <a:gd name="T27" fmla="*/ 1177 h 4119"/>
                    <a:gd name="T28" fmla="*/ 2647 w 4117"/>
                    <a:gd name="T29" fmla="*/ 0 h 4119"/>
                    <a:gd name="T30" fmla="*/ 2059 w 4117"/>
                    <a:gd name="T31" fmla="*/ 1177 h 4119"/>
                    <a:gd name="T32" fmla="*/ 2059 w 4117"/>
                    <a:gd name="T33" fmla="*/ 2060 h 4119"/>
                    <a:gd name="T34" fmla="*/ 3529 w 4117"/>
                    <a:gd name="T35" fmla="*/ 2942 h 4119"/>
                    <a:gd name="T36" fmla="*/ 3529 w 4117"/>
                    <a:gd name="T37" fmla="*/ 2060 h 4119"/>
                    <a:gd name="T38" fmla="*/ 588 w 4117"/>
                    <a:gd name="T39" fmla="*/ 2060 h 4119"/>
                    <a:gd name="T40" fmla="*/ 588 w 4117"/>
                    <a:gd name="T41" fmla="*/ 2942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117" h="4119">
                      <a:moveTo>
                        <a:pt x="1177" y="4119"/>
                      </a:moveTo>
                      <a:lnTo>
                        <a:pt x="0" y="4119"/>
                      </a:lnTo>
                      <a:lnTo>
                        <a:pt x="0" y="2942"/>
                      </a:lnTo>
                      <a:lnTo>
                        <a:pt x="1177" y="2942"/>
                      </a:lnTo>
                      <a:lnTo>
                        <a:pt x="1177" y="4119"/>
                      </a:lnTo>
                      <a:moveTo>
                        <a:pt x="4117" y="2942"/>
                      </a:moveTo>
                      <a:lnTo>
                        <a:pt x="2941" y="2942"/>
                      </a:lnTo>
                      <a:lnTo>
                        <a:pt x="2941" y="4119"/>
                      </a:lnTo>
                      <a:lnTo>
                        <a:pt x="4117" y="4119"/>
                      </a:lnTo>
                      <a:lnTo>
                        <a:pt x="4117" y="2942"/>
                      </a:lnTo>
                      <a:moveTo>
                        <a:pt x="2647" y="0"/>
                      </a:moveTo>
                      <a:lnTo>
                        <a:pt x="1471" y="0"/>
                      </a:lnTo>
                      <a:lnTo>
                        <a:pt x="1471" y="1177"/>
                      </a:lnTo>
                      <a:lnTo>
                        <a:pt x="2647" y="1177"/>
                      </a:lnTo>
                      <a:lnTo>
                        <a:pt x="2647" y="0"/>
                      </a:lnTo>
                      <a:moveTo>
                        <a:pt x="2059" y="1177"/>
                      </a:moveTo>
                      <a:lnTo>
                        <a:pt x="2059" y="2060"/>
                      </a:lnTo>
                      <a:moveTo>
                        <a:pt x="3529" y="2942"/>
                      </a:moveTo>
                      <a:lnTo>
                        <a:pt x="3529" y="2060"/>
                      </a:lnTo>
                      <a:lnTo>
                        <a:pt x="588" y="2060"/>
                      </a:lnTo>
                      <a:lnTo>
                        <a:pt x="588" y="2942"/>
                      </a:lnTo>
                    </a:path>
                  </a:pathLst>
                </a:custGeom>
                <a:noFill/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eft Brace 31">
                  <a:extLst>
                    <a:ext uri="{FF2B5EF4-FFF2-40B4-BE49-F238E27FC236}">
                      <a16:creationId xmlns:a16="http://schemas.microsoft.com/office/drawing/2014/main" id="{B92B4E9F-C299-42FD-BC43-E33F017FDBA5}"/>
                    </a:ext>
                  </a:extLst>
                </p:cNvPr>
                <p:cNvSpPr/>
                <p:nvPr/>
              </p:nvSpPr>
              <p:spPr>
                <a:xfrm>
                  <a:off x="9350565" y="2852177"/>
                  <a:ext cx="136757" cy="729222"/>
                </a:xfrm>
                <a:prstGeom prst="leftBrace">
                  <a:avLst>
                    <a:gd name="adj1" fmla="val 45479"/>
                    <a:gd name="adj2" fmla="val 50000"/>
                  </a:avLst>
                </a:prstGeom>
                <a:ln w="1905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Left Brace 72">
                  <a:extLst>
                    <a:ext uri="{FF2B5EF4-FFF2-40B4-BE49-F238E27FC236}">
                      <a16:creationId xmlns:a16="http://schemas.microsoft.com/office/drawing/2014/main" id="{832E6DA6-0574-4715-8950-7A57CFF2B704}"/>
                    </a:ext>
                  </a:extLst>
                </p:cNvPr>
                <p:cNvSpPr/>
                <p:nvPr/>
              </p:nvSpPr>
              <p:spPr>
                <a:xfrm flipH="1">
                  <a:off x="10254282" y="2852177"/>
                  <a:ext cx="136757" cy="729222"/>
                </a:xfrm>
                <a:prstGeom prst="leftBrace">
                  <a:avLst>
                    <a:gd name="adj1" fmla="val 45479"/>
                    <a:gd name="adj2" fmla="val 50000"/>
                  </a:avLst>
                </a:prstGeom>
                <a:ln w="1905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41E74D8-8B6C-4D2D-821D-9EDD9FEBA50D}"/>
              </a:ext>
            </a:extLst>
          </p:cNvPr>
          <p:cNvCxnSpPr/>
          <p:nvPr/>
        </p:nvCxnSpPr>
        <p:spPr>
          <a:xfrm>
            <a:off x="4062071" y="2160100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9017926-C028-47A7-9AB9-BF1F94607339}"/>
              </a:ext>
            </a:extLst>
          </p:cNvPr>
          <p:cNvCxnSpPr/>
          <p:nvPr/>
        </p:nvCxnSpPr>
        <p:spPr>
          <a:xfrm>
            <a:off x="8027142" y="2160100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47" name="Processing_E9F5" title="Icon of two interlocked gears">
            <a:extLst>
              <a:ext uri="{FF2B5EF4-FFF2-40B4-BE49-F238E27FC236}">
                <a16:creationId xmlns:a16="http://schemas.microsoft.com/office/drawing/2014/main" id="{6D442929-2713-464D-A397-53FD5CC85D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61051" y="3004574"/>
            <a:ext cx="498275" cy="433965"/>
          </a:xfrm>
          <a:custGeom>
            <a:avLst/>
            <a:gdLst>
              <a:gd name="T0" fmla="*/ 924 w 3867"/>
              <a:gd name="T1" fmla="*/ 299 h 3367"/>
              <a:gd name="T2" fmla="*/ 1549 w 3867"/>
              <a:gd name="T3" fmla="*/ 924 h 3367"/>
              <a:gd name="T4" fmla="*/ 924 w 3867"/>
              <a:gd name="T5" fmla="*/ 1549 h 3367"/>
              <a:gd name="T6" fmla="*/ 299 w 3867"/>
              <a:gd name="T7" fmla="*/ 924 h 3367"/>
              <a:gd name="T8" fmla="*/ 924 w 3867"/>
              <a:gd name="T9" fmla="*/ 299 h 3367"/>
              <a:gd name="T10" fmla="*/ 1163 w 3867"/>
              <a:gd name="T11" fmla="*/ 347 h 3367"/>
              <a:gd name="T12" fmla="*/ 1307 w 3867"/>
              <a:gd name="T13" fmla="*/ 0 h 3367"/>
              <a:gd name="T14" fmla="*/ 1501 w 3867"/>
              <a:gd name="T15" fmla="*/ 685 h 3367"/>
              <a:gd name="T16" fmla="*/ 1848 w 3867"/>
              <a:gd name="T17" fmla="*/ 541 h 3367"/>
              <a:gd name="T18" fmla="*/ 1501 w 3867"/>
              <a:gd name="T19" fmla="*/ 1163 h 3367"/>
              <a:gd name="T20" fmla="*/ 1848 w 3867"/>
              <a:gd name="T21" fmla="*/ 1307 h 3367"/>
              <a:gd name="T22" fmla="*/ 1163 w 3867"/>
              <a:gd name="T23" fmla="*/ 1501 h 3367"/>
              <a:gd name="T24" fmla="*/ 1307 w 3867"/>
              <a:gd name="T25" fmla="*/ 1848 h 3367"/>
              <a:gd name="T26" fmla="*/ 685 w 3867"/>
              <a:gd name="T27" fmla="*/ 1501 h 3367"/>
              <a:gd name="T28" fmla="*/ 541 w 3867"/>
              <a:gd name="T29" fmla="*/ 1848 h 3367"/>
              <a:gd name="T30" fmla="*/ 347 w 3867"/>
              <a:gd name="T31" fmla="*/ 1163 h 3367"/>
              <a:gd name="T32" fmla="*/ 0 w 3867"/>
              <a:gd name="T33" fmla="*/ 1307 h 3367"/>
              <a:gd name="T34" fmla="*/ 0 w 3867"/>
              <a:gd name="T35" fmla="*/ 541 h 3367"/>
              <a:gd name="T36" fmla="*/ 347 w 3867"/>
              <a:gd name="T37" fmla="*/ 685 h 3367"/>
              <a:gd name="T38" fmla="*/ 685 w 3867"/>
              <a:gd name="T39" fmla="*/ 347 h 3367"/>
              <a:gd name="T40" fmla="*/ 541 w 3867"/>
              <a:gd name="T41" fmla="*/ 0 h 3367"/>
              <a:gd name="T42" fmla="*/ 2049 w 3867"/>
              <a:gd name="T43" fmla="*/ 2299 h 3367"/>
              <a:gd name="T44" fmla="*/ 2799 w 3867"/>
              <a:gd name="T45" fmla="*/ 3049 h 3367"/>
              <a:gd name="T46" fmla="*/ 3549 w 3867"/>
              <a:gd name="T47" fmla="*/ 2299 h 3367"/>
              <a:gd name="T48" fmla="*/ 2799 w 3867"/>
              <a:gd name="T49" fmla="*/ 1549 h 3367"/>
              <a:gd name="T50" fmla="*/ 2049 w 3867"/>
              <a:gd name="T51" fmla="*/ 2299 h 3367"/>
              <a:gd name="T52" fmla="*/ 2357 w 3867"/>
              <a:gd name="T53" fmla="*/ 1231 h 3367"/>
              <a:gd name="T54" fmla="*/ 2512 w 3867"/>
              <a:gd name="T55" fmla="*/ 1606 h 3367"/>
              <a:gd name="T56" fmla="*/ 2106 w 3867"/>
              <a:gd name="T57" fmla="*/ 2012 h 3367"/>
              <a:gd name="T58" fmla="*/ 1731 w 3867"/>
              <a:gd name="T59" fmla="*/ 1856 h 3367"/>
              <a:gd name="T60" fmla="*/ 2106 w 3867"/>
              <a:gd name="T61" fmla="*/ 2586 h 3367"/>
              <a:gd name="T62" fmla="*/ 1731 w 3867"/>
              <a:gd name="T63" fmla="*/ 2741 h 3367"/>
              <a:gd name="T64" fmla="*/ 2512 w 3867"/>
              <a:gd name="T65" fmla="*/ 2992 h 3367"/>
              <a:gd name="T66" fmla="*/ 2357 w 3867"/>
              <a:gd name="T67" fmla="*/ 3367 h 3367"/>
              <a:gd name="T68" fmla="*/ 3086 w 3867"/>
              <a:gd name="T69" fmla="*/ 2992 h 3367"/>
              <a:gd name="T70" fmla="*/ 3241 w 3867"/>
              <a:gd name="T71" fmla="*/ 3367 h 3367"/>
              <a:gd name="T72" fmla="*/ 3492 w 3867"/>
              <a:gd name="T73" fmla="*/ 2586 h 3367"/>
              <a:gd name="T74" fmla="*/ 3867 w 3867"/>
              <a:gd name="T75" fmla="*/ 2741 h 3367"/>
              <a:gd name="T76" fmla="*/ 3492 w 3867"/>
              <a:gd name="T77" fmla="*/ 2012 h 3367"/>
              <a:gd name="T78" fmla="*/ 3867 w 3867"/>
              <a:gd name="T79" fmla="*/ 1856 h 3367"/>
              <a:gd name="T80" fmla="*/ 3086 w 3867"/>
              <a:gd name="T81" fmla="*/ 1606 h 3367"/>
              <a:gd name="T82" fmla="*/ 3241 w 3867"/>
              <a:gd name="T83" fmla="*/ 1231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7" h="3367">
                <a:moveTo>
                  <a:pt x="924" y="299"/>
                </a:moveTo>
                <a:cubicBezTo>
                  <a:pt x="1269" y="299"/>
                  <a:pt x="1549" y="579"/>
                  <a:pt x="1549" y="924"/>
                </a:cubicBezTo>
                <a:cubicBezTo>
                  <a:pt x="1549" y="1269"/>
                  <a:pt x="1269" y="1549"/>
                  <a:pt x="924" y="1549"/>
                </a:cubicBezTo>
                <a:cubicBezTo>
                  <a:pt x="579" y="1549"/>
                  <a:pt x="299" y="1269"/>
                  <a:pt x="299" y="924"/>
                </a:cubicBezTo>
                <a:cubicBezTo>
                  <a:pt x="299" y="579"/>
                  <a:pt x="579" y="299"/>
                  <a:pt x="924" y="299"/>
                </a:cubicBezTo>
                <a:close/>
                <a:moveTo>
                  <a:pt x="1163" y="347"/>
                </a:moveTo>
                <a:cubicBezTo>
                  <a:pt x="1307" y="0"/>
                  <a:pt x="1307" y="0"/>
                  <a:pt x="1307" y="0"/>
                </a:cubicBezTo>
                <a:moveTo>
                  <a:pt x="1501" y="685"/>
                </a:moveTo>
                <a:cubicBezTo>
                  <a:pt x="1848" y="541"/>
                  <a:pt x="1848" y="541"/>
                  <a:pt x="1848" y="541"/>
                </a:cubicBezTo>
                <a:moveTo>
                  <a:pt x="1501" y="1163"/>
                </a:moveTo>
                <a:cubicBezTo>
                  <a:pt x="1848" y="1307"/>
                  <a:pt x="1848" y="1307"/>
                  <a:pt x="1848" y="1307"/>
                </a:cubicBezTo>
                <a:moveTo>
                  <a:pt x="1163" y="1501"/>
                </a:moveTo>
                <a:cubicBezTo>
                  <a:pt x="1307" y="1848"/>
                  <a:pt x="1307" y="1848"/>
                  <a:pt x="1307" y="1848"/>
                </a:cubicBezTo>
                <a:moveTo>
                  <a:pt x="685" y="1501"/>
                </a:moveTo>
                <a:cubicBezTo>
                  <a:pt x="541" y="1848"/>
                  <a:pt x="541" y="1848"/>
                  <a:pt x="541" y="1848"/>
                </a:cubicBezTo>
                <a:moveTo>
                  <a:pt x="347" y="1163"/>
                </a:moveTo>
                <a:cubicBezTo>
                  <a:pt x="0" y="1307"/>
                  <a:pt x="0" y="1307"/>
                  <a:pt x="0" y="1307"/>
                </a:cubicBezTo>
                <a:moveTo>
                  <a:pt x="0" y="541"/>
                </a:moveTo>
                <a:cubicBezTo>
                  <a:pt x="347" y="685"/>
                  <a:pt x="347" y="685"/>
                  <a:pt x="347" y="685"/>
                </a:cubicBezTo>
                <a:moveTo>
                  <a:pt x="685" y="347"/>
                </a:moveTo>
                <a:cubicBezTo>
                  <a:pt x="541" y="0"/>
                  <a:pt x="541" y="0"/>
                  <a:pt x="541" y="0"/>
                </a:cubicBezTo>
                <a:moveTo>
                  <a:pt x="2049" y="2299"/>
                </a:moveTo>
                <a:cubicBezTo>
                  <a:pt x="2049" y="2713"/>
                  <a:pt x="2385" y="3049"/>
                  <a:pt x="2799" y="3049"/>
                </a:cubicBezTo>
                <a:cubicBezTo>
                  <a:pt x="3213" y="3049"/>
                  <a:pt x="3549" y="2713"/>
                  <a:pt x="3549" y="2299"/>
                </a:cubicBezTo>
                <a:cubicBezTo>
                  <a:pt x="3549" y="1885"/>
                  <a:pt x="3213" y="1549"/>
                  <a:pt x="2799" y="1549"/>
                </a:cubicBezTo>
                <a:cubicBezTo>
                  <a:pt x="2385" y="1549"/>
                  <a:pt x="2049" y="1885"/>
                  <a:pt x="2049" y="2299"/>
                </a:cubicBezTo>
                <a:close/>
                <a:moveTo>
                  <a:pt x="2357" y="1231"/>
                </a:moveTo>
                <a:cubicBezTo>
                  <a:pt x="2512" y="1606"/>
                  <a:pt x="2512" y="1606"/>
                  <a:pt x="2512" y="1606"/>
                </a:cubicBezTo>
                <a:moveTo>
                  <a:pt x="2106" y="2012"/>
                </a:moveTo>
                <a:cubicBezTo>
                  <a:pt x="1731" y="1856"/>
                  <a:pt x="1731" y="1856"/>
                  <a:pt x="1731" y="1856"/>
                </a:cubicBezTo>
                <a:moveTo>
                  <a:pt x="2106" y="2586"/>
                </a:moveTo>
                <a:cubicBezTo>
                  <a:pt x="1731" y="2741"/>
                  <a:pt x="1731" y="2741"/>
                  <a:pt x="1731" y="2741"/>
                </a:cubicBezTo>
                <a:moveTo>
                  <a:pt x="2512" y="2992"/>
                </a:moveTo>
                <a:cubicBezTo>
                  <a:pt x="2357" y="3367"/>
                  <a:pt x="2357" y="3367"/>
                  <a:pt x="2357" y="3367"/>
                </a:cubicBezTo>
                <a:moveTo>
                  <a:pt x="3086" y="2992"/>
                </a:moveTo>
                <a:cubicBezTo>
                  <a:pt x="3241" y="3367"/>
                  <a:pt x="3241" y="3367"/>
                  <a:pt x="3241" y="3367"/>
                </a:cubicBezTo>
                <a:moveTo>
                  <a:pt x="3492" y="2586"/>
                </a:moveTo>
                <a:cubicBezTo>
                  <a:pt x="3867" y="2741"/>
                  <a:pt x="3867" y="2741"/>
                  <a:pt x="3867" y="2741"/>
                </a:cubicBezTo>
                <a:moveTo>
                  <a:pt x="3492" y="2012"/>
                </a:moveTo>
                <a:cubicBezTo>
                  <a:pt x="3867" y="1856"/>
                  <a:pt x="3867" y="1856"/>
                  <a:pt x="3867" y="1856"/>
                </a:cubicBezTo>
                <a:moveTo>
                  <a:pt x="3086" y="1606"/>
                </a:moveTo>
                <a:cubicBezTo>
                  <a:pt x="3241" y="1231"/>
                  <a:pt x="3241" y="1231"/>
                  <a:pt x="3241" y="1231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62E08-7307-41E1-B976-9296D9AAA0DF}"/>
              </a:ext>
            </a:extLst>
          </p:cNvPr>
          <p:cNvSpPr txBox="1"/>
          <p:nvPr/>
        </p:nvSpPr>
        <p:spPr>
          <a:xfrm>
            <a:off x="1153112" y="2987012"/>
            <a:ext cx="86521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API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3B2A28-E6FB-4264-9D57-FBCDDFC53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6543" y="2951248"/>
            <a:ext cx="365567" cy="3655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7827104-0BB0-487D-B077-14F7C538BB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2338" y="3455549"/>
            <a:ext cx="376438" cy="346913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F2B1638A-5EDD-40B8-A658-DBDC8AC9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4150" y="3309807"/>
            <a:ext cx="516192" cy="47570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7974564-A3E1-4B4D-947D-ADDA8F26CE7A}"/>
              </a:ext>
            </a:extLst>
          </p:cNvPr>
          <p:cNvGrpSpPr/>
          <p:nvPr/>
        </p:nvGrpSpPr>
        <p:grpSpPr>
          <a:xfrm>
            <a:off x="650184" y="1589698"/>
            <a:ext cx="3247443" cy="716022"/>
            <a:chOff x="425344" y="1636360"/>
            <a:chExt cx="2171570" cy="730485"/>
          </a:xfrm>
          <a:solidFill>
            <a:schemeClr val="accent1"/>
          </a:solidFill>
        </p:grpSpPr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CF9B4F4E-D37B-4D5A-A2AF-28F0C4E4D3F8}"/>
                </a:ext>
              </a:extLst>
            </p:cNvPr>
            <p:cNvSpPr/>
            <p:nvPr/>
          </p:nvSpPr>
          <p:spPr bwMode="auto">
            <a:xfrm flipV="1">
              <a:off x="2362449" y="2134615"/>
              <a:ext cx="232230" cy="23223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AB77AE7-B02F-45D4-B44C-AA65B6D1225B}"/>
                </a:ext>
              </a:extLst>
            </p:cNvPr>
            <p:cNvGrpSpPr/>
            <p:nvPr/>
          </p:nvGrpSpPr>
          <p:grpSpPr>
            <a:xfrm>
              <a:off x="425344" y="1636360"/>
              <a:ext cx="2171570" cy="517065"/>
              <a:chOff x="425344" y="1636360"/>
              <a:chExt cx="2171570" cy="517065"/>
            </a:xfrm>
            <a:grpFill/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0894D46-6EEC-40CD-8C95-7E01351A4989}"/>
                  </a:ext>
                </a:extLst>
              </p:cNvPr>
              <p:cNvSpPr/>
              <p:nvPr/>
            </p:nvSpPr>
            <p:spPr bwMode="auto">
              <a:xfrm>
                <a:off x="438044" y="1640081"/>
                <a:ext cx="2158870" cy="49453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4BEDBA9-DE1C-472C-A623-B6779C9A15E6}"/>
                  </a:ext>
                </a:extLst>
              </p:cNvPr>
              <p:cNvSpPr txBox="1"/>
              <p:nvPr/>
            </p:nvSpPr>
            <p:spPr>
              <a:xfrm>
                <a:off x="425344" y="1636360"/>
                <a:ext cx="2159468" cy="517065"/>
              </a:xfrm>
              <a:prstGeom prst="rect">
                <a:avLst/>
              </a:prstGeom>
              <a:grpFill/>
            </p:spPr>
            <p:txBody>
              <a:bodyPr wrap="square" lIns="89630" tIns="143407" rIns="89630" bIns="143407" rtlCol="0">
                <a:spAutoFit/>
              </a:bodyPr>
              <a:lstStyle/>
              <a:p>
                <a:pPr lvl="0" algn="ctr" defTabSz="914192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567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/>
                    <a:cs typeface="Segoe UI" panose="020B0502040204020203" pitchFamily="34" charset="0"/>
                  </a:rPr>
                  <a:t>Provision</a:t>
                </a:r>
              </a:p>
            </p:txBody>
          </p: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D87606BE-0050-4E3D-8D45-1177CAFC3F2A}"/>
              </a:ext>
            </a:extLst>
          </p:cNvPr>
          <p:cNvSpPr/>
          <p:nvPr/>
        </p:nvSpPr>
        <p:spPr bwMode="auto">
          <a:xfrm>
            <a:off x="529068" y="6209775"/>
            <a:ext cx="11017467" cy="5388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Simplify cloud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 management from the command line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9AA459-785A-45E0-BBF8-F47E3F9E1DEB}"/>
              </a:ext>
            </a:extLst>
          </p:cNvPr>
          <p:cNvGrpSpPr/>
          <p:nvPr/>
        </p:nvGrpSpPr>
        <p:grpSpPr>
          <a:xfrm>
            <a:off x="10289018" y="2372513"/>
            <a:ext cx="852854" cy="818952"/>
            <a:chOff x="10409861" y="2645781"/>
            <a:chExt cx="852854" cy="81895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F61FFB8-0402-4EB8-883F-745444894A7D}"/>
                </a:ext>
              </a:extLst>
            </p:cNvPr>
            <p:cNvGrpSpPr/>
            <p:nvPr/>
          </p:nvGrpSpPr>
          <p:grpSpPr>
            <a:xfrm>
              <a:off x="10409861" y="2645781"/>
              <a:ext cx="852854" cy="258932"/>
              <a:chOff x="10409861" y="2645781"/>
              <a:chExt cx="852854" cy="25893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83175E9-B1CD-4B40-8F1A-FC87A69A901D}"/>
                  </a:ext>
                </a:extLst>
              </p:cNvPr>
              <p:cNvCxnSpPr/>
              <p:nvPr/>
            </p:nvCxnSpPr>
            <p:spPr>
              <a:xfrm>
                <a:off x="10409861" y="2652518"/>
                <a:ext cx="8528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7007803-48BD-4E07-8356-58B11721A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9861" y="2645781"/>
                <a:ext cx="0" cy="258932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6562A7B-D0FF-4C75-8DB3-62CADEC19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54327" y="2645781"/>
                <a:ext cx="0" cy="258932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7640B92-41E6-41DD-B638-D1281777AA7A}"/>
                </a:ext>
              </a:extLst>
            </p:cNvPr>
            <p:cNvGrpSpPr/>
            <p:nvPr/>
          </p:nvGrpSpPr>
          <p:grpSpPr>
            <a:xfrm rot="10800000">
              <a:off x="10409861" y="3205801"/>
              <a:ext cx="852854" cy="258932"/>
              <a:chOff x="10409861" y="2645781"/>
              <a:chExt cx="852854" cy="25893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9518532-21BB-40D9-A630-A49F3BAD4124}"/>
                  </a:ext>
                </a:extLst>
              </p:cNvPr>
              <p:cNvCxnSpPr/>
              <p:nvPr/>
            </p:nvCxnSpPr>
            <p:spPr>
              <a:xfrm>
                <a:off x="10409861" y="2652518"/>
                <a:ext cx="8528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8571FF8-268A-4B06-8F9E-9AD65490D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9861" y="2645781"/>
                <a:ext cx="0" cy="258932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9EDBF82-EBF4-4FDA-A02B-E5F793110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54327" y="2645781"/>
                <a:ext cx="0" cy="258932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3B596CE-C690-4BB9-AB48-A89B4FD19F81}"/>
                </a:ext>
              </a:extLst>
            </p:cNvPr>
            <p:cNvGrpSpPr/>
            <p:nvPr/>
          </p:nvGrpSpPr>
          <p:grpSpPr>
            <a:xfrm>
              <a:off x="10665219" y="2788767"/>
              <a:ext cx="321717" cy="91440"/>
              <a:chOff x="12133799" y="3665525"/>
              <a:chExt cx="321717" cy="9144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038F4EC-51E1-4BB7-86F4-522A07F76104}"/>
                  </a:ext>
                </a:extLst>
              </p:cNvPr>
              <p:cNvCxnSpPr/>
              <p:nvPr/>
            </p:nvCxnSpPr>
            <p:spPr>
              <a:xfrm>
                <a:off x="12133799" y="3719466"/>
                <a:ext cx="27432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C8C6FA8-1E77-472A-A7A4-312BD0405759}"/>
                  </a:ext>
                </a:extLst>
              </p:cNvPr>
              <p:cNvSpPr/>
              <p:nvPr/>
            </p:nvSpPr>
            <p:spPr bwMode="auto">
              <a:xfrm>
                <a:off x="12364076" y="366552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853F16-1A66-4DC7-B3E5-5F983830731B}"/>
                </a:ext>
              </a:extLst>
            </p:cNvPr>
            <p:cNvCxnSpPr/>
            <p:nvPr/>
          </p:nvCxnSpPr>
          <p:spPr>
            <a:xfrm>
              <a:off x="10475535" y="3169301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2A7D612-69DC-49D7-A4CE-9ECA9F54D10C}"/>
                </a:ext>
              </a:extLst>
            </p:cNvPr>
            <p:cNvSpPr/>
            <p:nvPr/>
          </p:nvSpPr>
          <p:spPr bwMode="auto">
            <a:xfrm>
              <a:off x="10815643" y="31235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3F72828-B4FC-4004-8D6C-B48A84DA19AC}"/>
                </a:ext>
              </a:extLst>
            </p:cNvPr>
            <p:cNvGrpSpPr/>
            <p:nvPr/>
          </p:nvGrpSpPr>
          <p:grpSpPr>
            <a:xfrm>
              <a:off x="10772146" y="2965593"/>
              <a:ext cx="321717" cy="91440"/>
              <a:chOff x="12133799" y="3665525"/>
              <a:chExt cx="321717" cy="91440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2693605-56D0-41D2-B8A8-A379FC390079}"/>
                  </a:ext>
                </a:extLst>
              </p:cNvPr>
              <p:cNvCxnSpPr/>
              <p:nvPr/>
            </p:nvCxnSpPr>
            <p:spPr>
              <a:xfrm>
                <a:off x="12133799" y="3719466"/>
                <a:ext cx="27432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B3378A4-20D7-4099-9F49-CE77DC8FF340}"/>
                  </a:ext>
                </a:extLst>
              </p:cNvPr>
              <p:cNvSpPr/>
              <p:nvPr/>
            </p:nvSpPr>
            <p:spPr bwMode="auto">
              <a:xfrm>
                <a:off x="12364076" y="366552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2E4924F-0910-44B7-AD83-C968A7194626}"/>
                </a:ext>
              </a:extLst>
            </p:cNvPr>
            <p:cNvGrpSpPr/>
            <p:nvPr/>
          </p:nvGrpSpPr>
          <p:grpSpPr>
            <a:xfrm>
              <a:off x="10709232" y="3281508"/>
              <a:ext cx="321717" cy="91440"/>
              <a:chOff x="12133799" y="3665525"/>
              <a:chExt cx="321717" cy="9144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6FDACC4-E34A-4F23-9EFD-AB40EC536B20}"/>
                  </a:ext>
                </a:extLst>
              </p:cNvPr>
              <p:cNvCxnSpPr/>
              <p:nvPr/>
            </p:nvCxnSpPr>
            <p:spPr>
              <a:xfrm>
                <a:off x="12133799" y="3719466"/>
                <a:ext cx="27432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E7E6115-E73E-4E87-A336-0A11FAF0D7DF}"/>
                  </a:ext>
                </a:extLst>
              </p:cNvPr>
              <p:cNvSpPr/>
              <p:nvPr/>
            </p:nvSpPr>
            <p:spPr bwMode="auto">
              <a:xfrm>
                <a:off x="12364076" y="366552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362969-B1D0-423C-9287-3F1E8D1384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3538" y="2839097"/>
              <a:ext cx="141681" cy="32346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2C40F8-9DE1-4C33-9D86-C95B07E04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6794" y="3015998"/>
              <a:ext cx="62101" cy="15557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6CA3D6E-BD67-4F39-B0BF-14D69A2DCFB2}"/>
                </a:ext>
              </a:extLst>
            </p:cNvPr>
            <p:cNvCxnSpPr>
              <a:cxnSpLocks/>
            </p:cNvCxnSpPr>
            <p:nvPr/>
          </p:nvCxnSpPr>
          <p:spPr>
            <a:xfrm>
              <a:off x="10594378" y="3169808"/>
              <a:ext cx="122416" cy="170059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51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svg="http://schemas.microsoft.com/office/drawing/2016/SVG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4FE6D6C-ADD1-4940-A0F9-5E3656AC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579648"/>
            <a:ext cx="3768898" cy="86177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Demo</a:t>
            </a:r>
            <a:br>
              <a:rPr lang="en-US" dirty="0">
                <a:latin typeface="Segoe UI Bold" panose="020B0802040204020203" pitchFamily="34" charset="0"/>
                <a:cs typeface="Segoe UI Bold" panose="020B0802040204020203" pitchFamily="34" charset="0"/>
              </a:rPr>
            </a:br>
            <a:r>
              <a:rPr lang="en-US" dirty="0">
                <a:latin typeface="Segoe UI Bold" panose="020B0802040204020203" pitchFamily="34" charset="0"/>
                <a:cs typeface="Segoe UI Bold" panose="020B0802040204020203" pitchFamily="34" charset="0"/>
              </a:rPr>
              <a:t>Logic App</a:t>
            </a:r>
            <a:endParaRPr lang="en-US" dirty="0">
              <a:solidFill>
                <a:schemeClr val="accent3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CD0D0-86F6-4986-966C-CB54F753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16" r="13607"/>
          <a:stretch/>
        </p:blipFill>
        <p:spPr>
          <a:xfrm>
            <a:off x="5446718" y="0"/>
            <a:ext cx="6757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5968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68A6378C-BC35-473C-83D4-F7D7658309F7}"/>
              </a:ext>
            </a:extLst>
          </p:cNvPr>
          <p:cNvSpPr txBox="1"/>
          <p:nvPr/>
        </p:nvSpPr>
        <p:spPr>
          <a:xfrm>
            <a:off x="588263" y="1052310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Ensure that your production resources are secure and well managed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855FC9-0CCF-4381-97B7-0DC97AEA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43861FB-DE0E-40B7-93F9-B729C2596253}"/>
              </a:ext>
            </a:extLst>
          </p:cNvPr>
          <p:cNvSpPr txBox="1">
            <a:spLocks noChangeAspect="1"/>
          </p:cNvSpPr>
          <p:nvPr/>
        </p:nvSpPr>
        <p:spPr>
          <a:xfrm>
            <a:off x="7288596" y="3230421"/>
            <a:ext cx="1372492" cy="4339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Monitoring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D910553-DC40-4919-937F-F476E793940F}"/>
              </a:ext>
            </a:extLst>
          </p:cNvPr>
          <p:cNvCxnSpPr/>
          <p:nvPr/>
        </p:nvCxnSpPr>
        <p:spPr>
          <a:xfrm>
            <a:off x="7358046" y="3826655"/>
            <a:ext cx="1785726" cy="0"/>
          </a:xfrm>
          <a:prstGeom prst="line">
            <a:avLst/>
          </a:prstGeom>
          <a:ln w="190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>
            <a:extLst>
              <a:ext uri="{FF2B5EF4-FFF2-40B4-BE49-F238E27FC236}">
                <a16:creationId xmlns:a16="http://schemas.microsoft.com/office/drawing/2014/main" id="{EF7F711B-3AAF-4177-8D2A-DCFF7E1A2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8141" y="2312671"/>
            <a:ext cx="857250" cy="8572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CDD99DB-3221-4249-A606-FD0D438CF757}"/>
              </a:ext>
            </a:extLst>
          </p:cNvPr>
          <p:cNvGrpSpPr/>
          <p:nvPr/>
        </p:nvGrpSpPr>
        <p:grpSpPr>
          <a:xfrm>
            <a:off x="9431642" y="2312829"/>
            <a:ext cx="1855176" cy="1510792"/>
            <a:chOff x="9092926" y="1650386"/>
            <a:chExt cx="1855176" cy="151079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A74291-25B1-4E8B-BAA9-AD0B6F0450AC}"/>
                </a:ext>
              </a:extLst>
            </p:cNvPr>
            <p:cNvGrpSpPr/>
            <p:nvPr/>
          </p:nvGrpSpPr>
          <p:grpSpPr>
            <a:xfrm>
              <a:off x="9092926" y="2564944"/>
              <a:ext cx="1855176" cy="596234"/>
              <a:chOff x="9233315" y="3321485"/>
              <a:chExt cx="1855176" cy="59623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5D993-E837-4C98-92E6-FF8FAB1D1CE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233315" y="3321485"/>
                <a:ext cx="1228221" cy="433965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>
                <a:defPPr>
                  <a:defRPr lang="en-US"/>
                </a:defPPr>
                <a:lvl1pPr marR="0" lvl="0" indent="0" algn="ctr" defTabSz="914367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b="1" i="0" u="none" strike="noStrike" kern="0" cap="none" spc="0" normalizeH="0" baseline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Automate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DB5BB6A-6644-40C9-B14C-3B8E10E493B0}"/>
                  </a:ext>
                </a:extLst>
              </p:cNvPr>
              <p:cNvCxnSpPr/>
              <p:nvPr/>
            </p:nvCxnSpPr>
            <p:spPr>
              <a:xfrm>
                <a:off x="9302765" y="3917719"/>
                <a:ext cx="1785726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5184F07-CAF1-4AA7-892C-8EAA5F1CF7D3}"/>
                </a:ext>
              </a:extLst>
            </p:cNvPr>
            <p:cNvGrpSpPr/>
            <p:nvPr/>
          </p:nvGrpSpPr>
          <p:grpSpPr>
            <a:xfrm>
              <a:off x="9092926" y="1650386"/>
              <a:ext cx="914400" cy="914400"/>
              <a:chOff x="5504716" y="3874058"/>
              <a:chExt cx="599922" cy="599922"/>
            </a:xfrm>
            <a:solidFill>
              <a:schemeClr val="bg2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9E9A6C-F682-4DEB-B444-7E16A916852F}"/>
                  </a:ext>
                </a:extLst>
              </p:cNvPr>
              <p:cNvSpPr/>
              <p:nvPr/>
            </p:nvSpPr>
            <p:spPr bwMode="auto">
              <a:xfrm>
                <a:off x="5504716" y="3874058"/>
                <a:ext cx="599922" cy="599922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Freeform 96" title="Icon of a gear with a wrench">
                <a:extLst>
                  <a:ext uri="{FF2B5EF4-FFF2-40B4-BE49-F238E27FC236}">
                    <a16:creationId xmlns:a16="http://schemas.microsoft.com/office/drawing/2014/main" id="{A2AFF004-DCF5-4B29-AF99-D9FF3C2C59A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06059" y="3991139"/>
                <a:ext cx="397237" cy="365760"/>
              </a:xfrm>
              <a:custGeom>
                <a:avLst/>
                <a:gdLst>
                  <a:gd name="T0" fmla="*/ 224 w 356"/>
                  <a:gd name="T1" fmla="*/ 273 h 328"/>
                  <a:gd name="T2" fmla="*/ 181 w 356"/>
                  <a:gd name="T3" fmla="*/ 295 h 328"/>
                  <a:gd name="T4" fmla="*/ 181 w 356"/>
                  <a:gd name="T5" fmla="*/ 328 h 328"/>
                  <a:gd name="T6" fmla="*/ 121 w 356"/>
                  <a:gd name="T7" fmla="*/ 328 h 328"/>
                  <a:gd name="T8" fmla="*/ 121 w 356"/>
                  <a:gd name="T9" fmla="*/ 291 h 328"/>
                  <a:gd name="T10" fmla="*/ 57 w 356"/>
                  <a:gd name="T11" fmla="*/ 254 h 328"/>
                  <a:gd name="T12" fmla="*/ 28 w 356"/>
                  <a:gd name="T13" fmla="*/ 269 h 328"/>
                  <a:gd name="T14" fmla="*/ 0 w 356"/>
                  <a:gd name="T15" fmla="*/ 214 h 328"/>
                  <a:gd name="T16" fmla="*/ 28 w 356"/>
                  <a:gd name="T17" fmla="*/ 199 h 328"/>
                  <a:gd name="T18" fmla="*/ 21 w 356"/>
                  <a:gd name="T19" fmla="*/ 162 h 328"/>
                  <a:gd name="T20" fmla="*/ 28 w 356"/>
                  <a:gd name="T21" fmla="*/ 125 h 328"/>
                  <a:gd name="T22" fmla="*/ 0 w 356"/>
                  <a:gd name="T23" fmla="*/ 111 h 328"/>
                  <a:gd name="T24" fmla="*/ 28 w 356"/>
                  <a:gd name="T25" fmla="*/ 55 h 328"/>
                  <a:gd name="T26" fmla="*/ 57 w 356"/>
                  <a:gd name="T27" fmla="*/ 70 h 328"/>
                  <a:gd name="T28" fmla="*/ 121 w 356"/>
                  <a:gd name="T29" fmla="*/ 33 h 328"/>
                  <a:gd name="T30" fmla="*/ 121 w 356"/>
                  <a:gd name="T31" fmla="*/ 0 h 328"/>
                  <a:gd name="T32" fmla="*/ 181 w 356"/>
                  <a:gd name="T33" fmla="*/ 0 h 328"/>
                  <a:gd name="T34" fmla="*/ 181 w 356"/>
                  <a:gd name="T35" fmla="*/ 30 h 328"/>
                  <a:gd name="T36" fmla="*/ 249 w 356"/>
                  <a:gd name="T37" fmla="*/ 70 h 328"/>
                  <a:gd name="T38" fmla="*/ 274 w 356"/>
                  <a:gd name="T39" fmla="*/ 55 h 328"/>
                  <a:gd name="T40" fmla="*/ 306 w 356"/>
                  <a:gd name="T41" fmla="*/ 111 h 328"/>
                  <a:gd name="T42" fmla="*/ 277 w 356"/>
                  <a:gd name="T43" fmla="*/ 125 h 328"/>
                  <a:gd name="T44" fmla="*/ 282 w 356"/>
                  <a:gd name="T45" fmla="*/ 162 h 328"/>
                  <a:gd name="T46" fmla="*/ 279 w 356"/>
                  <a:gd name="T47" fmla="*/ 188 h 328"/>
                  <a:gd name="T48" fmla="*/ 186 w 356"/>
                  <a:gd name="T49" fmla="*/ 100 h 328"/>
                  <a:gd name="T50" fmla="*/ 150 w 356"/>
                  <a:gd name="T51" fmla="*/ 89 h 328"/>
                  <a:gd name="T52" fmla="*/ 75 w 356"/>
                  <a:gd name="T53" fmla="*/ 166 h 328"/>
                  <a:gd name="T54" fmla="*/ 107 w 356"/>
                  <a:gd name="T55" fmla="*/ 231 h 328"/>
                  <a:gd name="T56" fmla="*/ 209 w 356"/>
                  <a:gd name="T57" fmla="*/ 238 h 328"/>
                  <a:gd name="T58" fmla="*/ 310 w 356"/>
                  <a:gd name="T59" fmla="*/ 302 h 328"/>
                  <a:gd name="T60" fmla="*/ 348 w 356"/>
                  <a:gd name="T61" fmla="*/ 294 h 328"/>
                  <a:gd name="T62" fmla="*/ 340 w 356"/>
                  <a:gd name="T63" fmla="*/ 256 h 328"/>
                  <a:gd name="T64" fmla="*/ 237 w 356"/>
                  <a:gd name="T65" fmla="*/ 195 h 328"/>
                  <a:gd name="T66" fmla="*/ 235 w 356"/>
                  <a:gd name="T67" fmla="*/ 194 h 328"/>
                  <a:gd name="T68" fmla="*/ 234 w 356"/>
                  <a:gd name="T69" fmla="*/ 179 h 328"/>
                  <a:gd name="T70" fmla="*/ 172 w 356"/>
                  <a:gd name="T71" fmla="*/ 139 h 328"/>
                  <a:gd name="T72" fmla="*/ 145 w 356"/>
                  <a:gd name="T73" fmla="*/ 153 h 328"/>
                  <a:gd name="T74" fmla="*/ 194 w 356"/>
                  <a:gd name="T75" fmla="*/ 183 h 328"/>
                  <a:gd name="T76" fmla="*/ 182 w 356"/>
                  <a:gd name="T77" fmla="*/ 199 h 328"/>
                  <a:gd name="T78" fmla="*/ 135 w 356"/>
                  <a:gd name="T79" fmla="*/ 169 h 328"/>
                  <a:gd name="T80" fmla="*/ 132 w 356"/>
                  <a:gd name="T81" fmla="*/ 201 h 328"/>
                  <a:gd name="T82" fmla="*/ 194 w 356"/>
                  <a:gd name="T83" fmla="*/ 241 h 328"/>
                  <a:gd name="T84" fmla="*/ 207 w 356"/>
                  <a:gd name="T85" fmla="*/ 237 h 328"/>
                  <a:gd name="T86" fmla="*/ 209 w 356"/>
                  <a:gd name="T87" fmla="*/ 23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6" h="328">
                    <a:moveTo>
                      <a:pt x="224" y="273"/>
                    </a:moveTo>
                    <a:cubicBezTo>
                      <a:pt x="213" y="284"/>
                      <a:pt x="195" y="291"/>
                      <a:pt x="181" y="295"/>
                    </a:cubicBezTo>
                    <a:cubicBezTo>
                      <a:pt x="181" y="295"/>
                      <a:pt x="181" y="295"/>
                      <a:pt x="181" y="328"/>
                    </a:cubicBezTo>
                    <a:cubicBezTo>
                      <a:pt x="181" y="328"/>
                      <a:pt x="181" y="328"/>
                      <a:pt x="121" y="328"/>
                    </a:cubicBezTo>
                    <a:cubicBezTo>
                      <a:pt x="121" y="328"/>
                      <a:pt x="121" y="328"/>
                      <a:pt x="121" y="291"/>
                    </a:cubicBezTo>
                    <a:cubicBezTo>
                      <a:pt x="96" y="287"/>
                      <a:pt x="75" y="273"/>
                      <a:pt x="57" y="254"/>
                    </a:cubicBezTo>
                    <a:cubicBezTo>
                      <a:pt x="57" y="254"/>
                      <a:pt x="57" y="254"/>
                      <a:pt x="28" y="269"/>
                    </a:cubicBezTo>
                    <a:cubicBezTo>
                      <a:pt x="28" y="269"/>
                      <a:pt x="28" y="269"/>
                      <a:pt x="0" y="214"/>
                    </a:cubicBezTo>
                    <a:cubicBezTo>
                      <a:pt x="0" y="214"/>
                      <a:pt x="0" y="214"/>
                      <a:pt x="28" y="199"/>
                    </a:cubicBezTo>
                    <a:cubicBezTo>
                      <a:pt x="25" y="188"/>
                      <a:pt x="21" y="177"/>
                      <a:pt x="21" y="162"/>
                    </a:cubicBezTo>
                    <a:cubicBezTo>
                      <a:pt x="21" y="151"/>
                      <a:pt x="25" y="136"/>
                      <a:pt x="28" y="125"/>
                    </a:cubicBezTo>
                    <a:cubicBezTo>
                      <a:pt x="28" y="125"/>
                      <a:pt x="28" y="125"/>
                      <a:pt x="0" y="111"/>
                    </a:cubicBezTo>
                    <a:cubicBezTo>
                      <a:pt x="0" y="111"/>
                      <a:pt x="0" y="111"/>
                      <a:pt x="28" y="55"/>
                    </a:cubicBezTo>
                    <a:cubicBezTo>
                      <a:pt x="28" y="55"/>
                      <a:pt x="28" y="55"/>
                      <a:pt x="57" y="70"/>
                    </a:cubicBezTo>
                    <a:cubicBezTo>
                      <a:pt x="75" y="52"/>
                      <a:pt x="96" y="37"/>
                      <a:pt x="121" y="33"/>
                    </a:cubicBezTo>
                    <a:cubicBezTo>
                      <a:pt x="121" y="33"/>
                      <a:pt x="121" y="33"/>
                      <a:pt x="121" y="0"/>
                    </a:cubicBezTo>
                    <a:cubicBezTo>
                      <a:pt x="121" y="0"/>
                      <a:pt x="121" y="0"/>
                      <a:pt x="181" y="0"/>
                    </a:cubicBezTo>
                    <a:cubicBezTo>
                      <a:pt x="181" y="0"/>
                      <a:pt x="181" y="0"/>
                      <a:pt x="181" y="30"/>
                    </a:cubicBezTo>
                    <a:cubicBezTo>
                      <a:pt x="206" y="37"/>
                      <a:pt x="231" y="52"/>
                      <a:pt x="249" y="70"/>
                    </a:cubicBezTo>
                    <a:cubicBezTo>
                      <a:pt x="249" y="70"/>
                      <a:pt x="249" y="70"/>
                      <a:pt x="274" y="55"/>
                    </a:cubicBezTo>
                    <a:cubicBezTo>
                      <a:pt x="274" y="55"/>
                      <a:pt x="274" y="55"/>
                      <a:pt x="306" y="111"/>
                    </a:cubicBezTo>
                    <a:cubicBezTo>
                      <a:pt x="306" y="111"/>
                      <a:pt x="306" y="111"/>
                      <a:pt x="277" y="125"/>
                    </a:cubicBezTo>
                    <a:cubicBezTo>
                      <a:pt x="281" y="136"/>
                      <a:pt x="282" y="150"/>
                      <a:pt x="282" y="162"/>
                    </a:cubicBezTo>
                    <a:cubicBezTo>
                      <a:pt x="282" y="169"/>
                      <a:pt x="282" y="178"/>
                      <a:pt x="279" y="188"/>
                    </a:cubicBezTo>
                    <a:moveTo>
                      <a:pt x="186" y="100"/>
                    </a:moveTo>
                    <a:cubicBezTo>
                      <a:pt x="176" y="93"/>
                      <a:pt x="165" y="89"/>
                      <a:pt x="150" y="89"/>
                    </a:cubicBezTo>
                    <a:cubicBezTo>
                      <a:pt x="107" y="89"/>
                      <a:pt x="75" y="126"/>
                      <a:pt x="75" y="166"/>
                    </a:cubicBezTo>
                    <a:cubicBezTo>
                      <a:pt x="75" y="195"/>
                      <a:pt x="85" y="217"/>
                      <a:pt x="107" y="231"/>
                    </a:cubicBezTo>
                    <a:moveTo>
                      <a:pt x="209" y="238"/>
                    </a:moveTo>
                    <a:cubicBezTo>
                      <a:pt x="310" y="302"/>
                      <a:pt x="310" y="302"/>
                      <a:pt x="310" y="302"/>
                    </a:cubicBezTo>
                    <a:cubicBezTo>
                      <a:pt x="323" y="310"/>
                      <a:pt x="340" y="307"/>
                      <a:pt x="348" y="294"/>
                    </a:cubicBezTo>
                    <a:cubicBezTo>
                      <a:pt x="356" y="282"/>
                      <a:pt x="353" y="265"/>
                      <a:pt x="340" y="256"/>
                    </a:cubicBezTo>
                    <a:cubicBezTo>
                      <a:pt x="237" y="195"/>
                      <a:pt x="237" y="195"/>
                      <a:pt x="237" y="195"/>
                    </a:cubicBezTo>
                    <a:cubicBezTo>
                      <a:pt x="235" y="194"/>
                      <a:pt x="235" y="194"/>
                      <a:pt x="235" y="194"/>
                    </a:cubicBezTo>
                    <a:cubicBezTo>
                      <a:pt x="236" y="189"/>
                      <a:pt x="235" y="184"/>
                      <a:pt x="234" y="179"/>
                    </a:cubicBezTo>
                    <a:cubicBezTo>
                      <a:pt x="228" y="151"/>
                      <a:pt x="200" y="132"/>
                      <a:pt x="172" y="139"/>
                    </a:cubicBezTo>
                    <a:cubicBezTo>
                      <a:pt x="162" y="141"/>
                      <a:pt x="152" y="146"/>
                      <a:pt x="145" y="153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31" y="179"/>
                      <a:pt x="129" y="190"/>
                      <a:pt x="132" y="201"/>
                    </a:cubicBezTo>
                    <a:cubicBezTo>
                      <a:pt x="138" y="229"/>
                      <a:pt x="165" y="247"/>
                      <a:pt x="194" y="241"/>
                    </a:cubicBezTo>
                    <a:cubicBezTo>
                      <a:pt x="198" y="240"/>
                      <a:pt x="203" y="239"/>
                      <a:pt x="207" y="237"/>
                    </a:cubicBezTo>
                    <a:lnTo>
                      <a:pt x="209" y="238"/>
                    </a:lnTo>
                    <a:close/>
                  </a:path>
                </a:pathLst>
              </a:custGeom>
              <a:grpFill/>
              <a:ln w="17780" cap="flat">
                <a:solidFill>
                  <a:srgbClr val="0D0D0D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477616BE-EE5A-48AE-BAC7-2DE32CC5E8AC}"/>
              </a:ext>
            </a:extLst>
          </p:cNvPr>
          <p:cNvSpPr txBox="1">
            <a:spLocks noChangeAspect="1"/>
          </p:cNvSpPr>
          <p:nvPr/>
        </p:nvSpPr>
        <p:spPr>
          <a:xfrm>
            <a:off x="588263" y="3212428"/>
            <a:ext cx="1430200" cy="4339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Governance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87DB24D-A835-4CF8-8D4C-459236825BD2}"/>
              </a:ext>
            </a:extLst>
          </p:cNvPr>
          <p:cNvCxnSpPr/>
          <p:nvPr/>
        </p:nvCxnSpPr>
        <p:spPr>
          <a:xfrm>
            <a:off x="657713" y="3808662"/>
            <a:ext cx="1785726" cy="0"/>
          </a:xfrm>
          <a:prstGeom prst="line">
            <a:avLst/>
          </a:prstGeom>
          <a:ln w="190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building_5" title="Icon of a building with columns in a row and a triangular top">
            <a:extLst>
              <a:ext uri="{FF2B5EF4-FFF2-40B4-BE49-F238E27FC236}">
                <a16:creationId xmlns:a16="http://schemas.microsoft.com/office/drawing/2014/main" id="{2ADE96A7-7F2E-45E1-9906-3F2A9696782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8902" y="2436878"/>
            <a:ext cx="668782" cy="572850"/>
          </a:xfrm>
          <a:custGeom>
            <a:avLst/>
            <a:gdLst>
              <a:gd name="T0" fmla="*/ 178 w 244"/>
              <a:gd name="T1" fmla="*/ 28 h 209"/>
              <a:gd name="T2" fmla="*/ 244 w 244"/>
              <a:gd name="T3" fmla="*/ 62 h 209"/>
              <a:gd name="T4" fmla="*/ 0 w 244"/>
              <a:gd name="T5" fmla="*/ 62 h 209"/>
              <a:gd name="T6" fmla="*/ 122 w 244"/>
              <a:gd name="T7" fmla="*/ 0 h 209"/>
              <a:gd name="T8" fmla="*/ 178 w 244"/>
              <a:gd name="T9" fmla="*/ 28 h 209"/>
              <a:gd name="T10" fmla="*/ 20 w 244"/>
              <a:gd name="T11" fmla="*/ 190 h 209"/>
              <a:gd name="T12" fmla="*/ 13 w 244"/>
              <a:gd name="T13" fmla="*/ 209 h 209"/>
              <a:gd name="T14" fmla="*/ 232 w 244"/>
              <a:gd name="T15" fmla="*/ 209 h 209"/>
              <a:gd name="T16" fmla="*/ 217 w 244"/>
              <a:gd name="T17" fmla="*/ 171 h 209"/>
              <a:gd name="T18" fmla="*/ 27 w 244"/>
              <a:gd name="T19" fmla="*/ 171 h 209"/>
              <a:gd name="T20" fmla="*/ 20 w 244"/>
              <a:gd name="T21" fmla="*/ 190 h 209"/>
              <a:gd name="T22" fmla="*/ 27 w 244"/>
              <a:gd name="T23" fmla="*/ 171 h 209"/>
              <a:gd name="T24" fmla="*/ 27 w 244"/>
              <a:gd name="T25" fmla="*/ 62 h 209"/>
              <a:gd name="T26" fmla="*/ 217 w 244"/>
              <a:gd name="T27" fmla="*/ 171 h 209"/>
              <a:gd name="T28" fmla="*/ 217 w 244"/>
              <a:gd name="T29" fmla="*/ 62 h 209"/>
              <a:gd name="T30" fmla="*/ 185 w 244"/>
              <a:gd name="T31" fmla="*/ 171 h 209"/>
              <a:gd name="T32" fmla="*/ 185 w 244"/>
              <a:gd name="T33" fmla="*/ 62 h 209"/>
              <a:gd name="T34" fmla="*/ 154 w 244"/>
              <a:gd name="T35" fmla="*/ 171 h 209"/>
              <a:gd name="T36" fmla="*/ 154 w 244"/>
              <a:gd name="T37" fmla="*/ 62 h 209"/>
              <a:gd name="T38" fmla="*/ 122 w 244"/>
              <a:gd name="T39" fmla="*/ 171 h 209"/>
              <a:gd name="T40" fmla="*/ 122 w 244"/>
              <a:gd name="T41" fmla="*/ 62 h 209"/>
              <a:gd name="T42" fmla="*/ 90 w 244"/>
              <a:gd name="T43" fmla="*/ 171 h 209"/>
              <a:gd name="T44" fmla="*/ 90 w 244"/>
              <a:gd name="T45" fmla="*/ 62 h 209"/>
              <a:gd name="T46" fmla="*/ 59 w 244"/>
              <a:gd name="T47" fmla="*/ 171 h 209"/>
              <a:gd name="T48" fmla="*/ 59 w 244"/>
              <a:gd name="T49" fmla="*/ 62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4" h="209">
                <a:moveTo>
                  <a:pt x="178" y="28"/>
                </a:moveTo>
                <a:lnTo>
                  <a:pt x="244" y="62"/>
                </a:lnTo>
                <a:lnTo>
                  <a:pt x="0" y="62"/>
                </a:lnTo>
                <a:lnTo>
                  <a:pt x="122" y="0"/>
                </a:lnTo>
                <a:lnTo>
                  <a:pt x="178" y="28"/>
                </a:lnTo>
                <a:moveTo>
                  <a:pt x="20" y="190"/>
                </a:moveTo>
                <a:lnTo>
                  <a:pt x="13" y="209"/>
                </a:lnTo>
                <a:lnTo>
                  <a:pt x="232" y="209"/>
                </a:lnTo>
                <a:lnTo>
                  <a:pt x="217" y="171"/>
                </a:lnTo>
                <a:lnTo>
                  <a:pt x="27" y="171"/>
                </a:lnTo>
                <a:lnTo>
                  <a:pt x="20" y="190"/>
                </a:lnTo>
                <a:moveTo>
                  <a:pt x="27" y="171"/>
                </a:moveTo>
                <a:lnTo>
                  <a:pt x="27" y="62"/>
                </a:lnTo>
                <a:moveTo>
                  <a:pt x="217" y="171"/>
                </a:moveTo>
                <a:lnTo>
                  <a:pt x="217" y="62"/>
                </a:lnTo>
                <a:moveTo>
                  <a:pt x="185" y="171"/>
                </a:moveTo>
                <a:lnTo>
                  <a:pt x="185" y="62"/>
                </a:lnTo>
                <a:moveTo>
                  <a:pt x="154" y="171"/>
                </a:moveTo>
                <a:lnTo>
                  <a:pt x="154" y="62"/>
                </a:lnTo>
                <a:moveTo>
                  <a:pt x="122" y="171"/>
                </a:moveTo>
                <a:lnTo>
                  <a:pt x="122" y="62"/>
                </a:lnTo>
                <a:moveTo>
                  <a:pt x="90" y="171"/>
                </a:moveTo>
                <a:lnTo>
                  <a:pt x="90" y="62"/>
                </a:lnTo>
                <a:moveTo>
                  <a:pt x="59" y="171"/>
                </a:moveTo>
                <a:lnTo>
                  <a:pt x="59" y="62"/>
                </a:ln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81BE4-9CE4-48CC-8281-F2653E45BAF4}"/>
              </a:ext>
            </a:extLst>
          </p:cNvPr>
          <p:cNvSpPr txBox="1"/>
          <p:nvPr/>
        </p:nvSpPr>
        <p:spPr>
          <a:xfrm>
            <a:off x="1829960" y="3101393"/>
            <a:ext cx="7901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NEW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E1F4DC8-AB65-4B88-B97D-FCABEA6AC582}"/>
              </a:ext>
            </a:extLst>
          </p:cNvPr>
          <p:cNvSpPr txBox="1">
            <a:spLocks noChangeAspect="1"/>
          </p:cNvSpPr>
          <p:nvPr/>
        </p:nvSpPr>
        <p:spPr>
          <a:xfrm>
            <a:off x="5041212" y="3225052"/>
            <a:ext cx="1218603" cy="4339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Resiliency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17798A0-23BE-42B3-B37B-22CA71E346E4}"/>
              </a:ext>
            </a:extLst>
          </p:cNvPr>
          <p:cNvCxnSpPr/>
          <p:nvPr/>
        </p:nvCxnSpPr>
        <p:spPr>
          <a:xfrm>
            <a:off x="5110662" y="3821286"/>
            <a:ext cx="1785726" cy="0"/>
          </a:xfrm>
          <a:prstGeom prst="line">
            <a:avLst/>
          </a:prstGeom>
          <a:ln w="190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azurecomcdn.azureedge.net/cvt-212c12981e7c3c1827f67b47af9ce87f8cb356f72d0fa7bc2b08b4f3e79d831c/images/page/features/resiliency/resilient-apps.png">
            <a:extLst>
              <a:ext uri="{FF2B5EF4-FFF2-40B4-BE49-F238E27FC236}">
                <a16:creationId xmlns:a16="http://schemas.microsoft.com/office/drawing/2014/main" id="{03C0D028-2EF0-4446-AF35-AB33B061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50" y="2416163"/>
            <a:ext cx="1056316" cy="7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35258081-E33F-474A-9964-FCA95B979BEC}"/>
              </a:ext>
            </a:extLst>
          </p:cNvPr>
          <p:cNvSpPr txBox="1">
            <a:spLocks noChangeAspect="1"/>
          </p:cNvSpPr>
          <p:nvPr/>
        </p:nvSpPr>
        <p:spPr>
          <a:xfrm>
            <a:off x="2780099" y="3212428"/>
            <a:ext cx="1023037" cy="4339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2000">
                <a:gradFill>
                  <a:gsLst>
                    <a:gs pos="2917">
                      <a:srgbClr val="000000"/>
                    </a:gs>
                    <a:gs pos="84000">
                      <a:srgbClr val="000000"/>
                    </a:gs>
                  </a:gsLst>
                  <a:lin ang="5400000" scaled="0"/>
                </a:gradFill>
                <a:latin typeface="Segoe Pro Semibold" panose="020B0702040504020203" pitchFamily="34" charset="0"/>
              </a:defRPr>
            </a:lvl1pPr>
          </a:lstStyle>
          <a:p>
            <a:pPr marL="0" marR="0" lvl="0" indent="0" algn="l" defTabSz="8963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Security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E322D4-E3FE-4EDA-B96B-9F0D5FA6D78D}"/>
              </a:ext>
            </a:extLst>
          </p:cNvPr>
          <p:cNvCxnSpPr/>
          <p:nvPr/>
        </p:nvCxnSpPr>
        <p:spPr>
          <a:xfrm>
            <a:off x="2849549" y="3808662"/>
            <a:ext cx="1785726" cy="0"/>
          </a:xfrm>
          <a:prstGeom prst="line">
            <a:avLst/>
          </a:prstGeom>
          <a:ln w="190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ield_EA18" title="Icon of a shield">
            <a:extLst>
              <a:ext uri="{FF2B5EF4-FFF2-40B4-BE49-F238E27FC236}">
                <a16:creationId xmlns:a16="http://schemas.microsoft.com/office/drawing/2014/main" id="{B8B4942D-C34A-40D3-88A1-B9E367EEF375}"/>
              </a:ext>
            </a:extLst>
          </p:cNvPr>
          <p:cNvSpPr>
            <a:spLocks noChangeAspect="1"/>
          </p:cNvSpPr>
          <p:nvPr/>
        </p:nvSpPr>
        <p:spPr bwMode="auto">
          <a:xfrm>
            <a:off x="2848864" y="2436878"/>
            <a:ext cx="601201" cy="640080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9EF945-F410-4475-89B6-07F4896E207C}"/>
              </a:ext>
            </a:extLst>
          </p:cNvPr>
          <p:cNvSpPr txBox="1"/>
          <p:nvPr/>
        </p:nvSpPr>
        <p:spPr>
          <a:xfrm>
            <a:off x="588263" y="3980198"/>
            <a:ext cx="1785726" cy="1246110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Azure </a:t>
            </a:r>
          </a:p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Policy &amp; </a:t>
            </a:r>
            <a:r>
              <a:rPr lang="en-US" sz="2000" dirty="0">
                <a:solidFill>
                  <a:schemeClr val="accent1"/>
                </a:solidFill>
                <a:latin typeface="Segoe UI" charset="0"/>
                <a:cs typeface="Segoe UI" charset="0"/>
              </a:rPr>
              <a:t>Blueprints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 charset="0"/>
              <a:ea typeface="+mn-ea"/>
              <a:cs typeface="Segoe UI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CE740E-CD0C-4843-BB28-6E8ABC616891}"/>
              </a:ext>
            </a:extLst>
          </p:cNvPr>
          <p:cNvSpPr txBox="1"/>
          <p:nvPr/>
        </p:nvSpPr>
        <p:spPr>
          <a:xfrm>
            <a:off x="2831651" y="3974663"/>
            <a:ext cx="1785726" cy="1246110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Azure</a:t>
            </a:r>
          </a:p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/>
                </a:solidFill>
                <a:latin typeface="Segoe UI" charset="0"/>
                <a:cs typeface="Segoe UI" charset="0"/>
              </a:rPr>
              <a:t>Security Center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 charset="0"/>
              <a:ea typeface="+mn-ea"/>
              <a:cs typeface="Segoe UI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B924F3-ED5A-441E-87AB-5F04764ED248}"/>
              </a:ext>
            </a:extLst>
          </p:cNvPr>
          <p:cNvSpPr txBox="1"/>
          <p:nvPr/>
        </p:nvSpPr>
        <p:spPr>
          <a:xfrm>
            <a:off x="5110662" y="3974663"/>
            <a:ext cx="1785726" cy="1284582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Azure</a:t>
            </a:r>
          </a:p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/>
                </a:solidFill>
                <a:latin typeface="Segoe UI" charset="0"/>
                <a:cs typeface="Segoe UI" charset="0"/>
              </a:rPr>
              <a:t>Backup &amp;</a:t>
            </a:r>
          </a:p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Site Recovery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83F174-703E-4800-8E99-51C48A5F863D}"/>
              </a:ext>
            </a:extLst>
          </p:cNvPr>
          <p:cNvSpPr txBox="1"/>
          <p:nvPr/>
        </p:nvSpPr>
        <p:spPr>
          <a:xfrm>
            <a:off x="7358046" y="4039609"/>
            <a:ext cx="1785726" cy="89524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Azure</a:t>
            </a:r>
          </a:p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/>
                </a:solidFill>
                <a:latin typeface="Segoe UI" charset="0"/>
                <a:cs typeface="Segoe UI" charset="0"/>
              </a:rPr>
              <a:t>Monitor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 charset="0"/>
              <a:ea typeface="+mn-ea"/>
              <a:cs typeface="Segoe UI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40E430-23CB-41E0-AD8F-F39AFE0F1CAA}"/>
              </a:ext>
            </a:extLst>
          </p:cNvPr>
          <p:cNvSpPr txBox="1"/>
          <p:nvPr/>
        </p:nvSpPr>
        <p:spPr>
          <a:xfrm>
            <a:off x="9507314" y="4039608"/>
            <a:ext cx="1785726" cy="89524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Azure</a:t>
            </a:r>
          </a:p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1"/>
                </a:solidFill>
                <a:latin typeface="Segoe UI" charset="0"/>
                <a:cs typeface="Segoe UI" charset="0"/>
              </a:rPr>
              <a:t>Automation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 charset="0"/>
              <a:ea typeface="+mn-ea"/>
              <a:cs typeface="Segoe UI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464FB7-1D16-47D7-88A4-181EC924DABF}"/>
              </a:ext>
            </a:extLst>
          </p:cNvPr>
          <p:cNvGrpSpPr/>
          <p:nvPr/>
        </p:nvGrpSpPr>
        <p:grpSpPr>
          <a:xfrm>
            <a:off x="0" y="5705347"/>
            <a:ext cx="12192000" cy="902665"/>
            <a:chOff x="0" y="5660695"/>
            <a:chExt cx="12192000" cy="9026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6ABC7C-9210-4B44-88AA-A96B366C9C91}"/>
                </a:ext>
              </a:extLst>
            </p:cNvPr>
            <p:cNvSpPr/>
            <p:nvPr/>
          </p:nvSpPr>
          <p:spPr bwMode="auto">
            <a:xfrm>
              <a:off x="0" y="5660695"/>
              <a:ext cx="12192000" cy="902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384">
                <a:lnSpc>
                  <a:spcPct val="114000"/>
                </a:lnSpc>
                <a:spcBef>
                  <a:spcPts val="288"/>
                </a:spcBef>
                <a:defRPr/>
              </a:pPr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" charset="0"/>
                </a:rPr>
                <a:t>Visit: http://aka.ms/securewellmanaged</a:t>
              </a:r>
            </a:p>
          </p:txBody>
        </p:sp>
        <p:sp>
          <p:nvSpPr>
            <p:cNvPr id="33" name="arrow_15" title="Icon of a arrow in a circle pointed right">
              <a:extLst>
                <a:ext uri="{FF2B5EF4-FFF2-40B4-BE49-F238E27FC236}">
                  <a16:creationId xmlns:a16="http://schemas.microsoft.com/office/drawing/2014/main" id="{648E1439-8D32-4BC1-B477-8861A8971F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4614" y="5929147"/>
              <a:ext cx="367430" cy="36576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17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svg="http://schemas.microsoft.com/office/drawing/2016/SVG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63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F86D5D4F-2238-4DB1-8EAD-8B6960DDD030}"/>
              </a:ext>
            </a:extLst>
          </p:cNvPr>
          <p:cNvGrpSpPr/>
          <p:nvPr/>
        </p:nvGrpSpPr>
        <p:grpSpPr>
          <a:xfrm>
            <a:off x="2937471" y="1590846"/>
            <a:ext cx="7538114" cy="4308092"/>
            <a:chOff x="2563953" y="1590846"/>
            <a:chExt cx="7538114" cy="4308092"/>
          </a:xfrm>
        </p:grpSpPr>
        <p:sp>
          <p:nvSpPr>
            <p:cNvPr id="25" name="Arrow: Pentagon 24">
              <a:extLst>
                <a:ext uri="{FF2B5EF4-FFF2-40B4-BE49-F238E27FC236}">
                  <a16:creationId xmlns:a16="http://schemas.microsoft.com/office/drawing/2014/main" id="{78B81F3D-22BD-474A-A2A0-F130D9512DBD}"/>
                </a:ext>
              </a:extLst>
            </p:cNvPr>
            <p:cNvSpPr/>
            <p:nvPr/>
          </p:nvSpPr>
          <p:spPr bwMode="auto">
            <a:xfrm flipH="1">
              <a:off x="2563953" y="1590846"/>
              <a:ext cx="7538114" cy="4308092"/>
            </a:xfrm>
            <a:custGeom>
              <a:avLst/>
              <a:gdLst>
                <a:gd name="connsiteX0" fmla="*/ 0 w 7418293"/>
                <a:gd name="connsiteY0" fmla="*/ 0 h 4308092"/>
                <a:gd name="connsiteX1" fmla="*/ 5284797 w 7418293"/>
                <a:gd name="connsiteY1" fmla="*/ 0 h 4308092"/>
                <a:gd name="connsiteX2" fmla="*/ 7418293 w 7418293"/>
                <a:gd name="connsiteY2" fmla="*/ 2154046 h 4308092"/>
                <a:gd name="connsiteX3" fmla="*/ 5284797 w 7418293"/>
                <a:gd name="connsiteY3" fmla="*/ 4308092 h 4308092"/>
                <a:gd name="connsiteX4" fmla="*/ 0 w 7418293"/>
                <a:gd name="connsiteY4" fmla="*/ 4308092 h 4308092"/>
                <a:gd name="connsiteX5" fmla="*/ 0 w 7418293"/>
                <a:gd name="connsiteY5" fmla="*/ 0 h 4308092"/>
                <a:gd name="connsiteX0" fmla="*/ 0 w 7418293"/>
                <a:gd name="connsiteY0" fmla="*/ 0 h 4308092"/>
                <a:gd name="connsiteX1" fmla="*/ 5284797 w 7418293"/>
                <a:gd name="connsiteY1" fmla="*/ 0 h 4308092"/>
                <a:gd name="connsiteX2" fmla="*/ 7418293 w 7418293"/>
                <a:gd name="connsiteY2" fmla="*/ 2154046 h 4308092"/>
                <a:gd name="connsiteX3" fmla="*/ 5356716 w 7418293"/>
                <a:gd name="connsiteY3" fmla="*/ 4308092 h 4308092"/>
                <a:gd name="connsiteX4" fmla="*/ 0 w 7418293"/>
                <a:gd name="connsiteY4" fmla="*/ 4308092 h 4308092"/>
                <a:gd name="connsiteX5" fmla="*/ 0 w 7418293"/>
                <a:gd name="connsiteY5" fmla="*/ 0 h 4308092"/>
                <a:gd name="connsiteX0" fmla="*/ 0 w 7397745"/>
                <a:gd name="connsiteY0" fmla="*/ 0 h 4308092"/>
                <a:gd name="connsiteX1" fmla="*/ 5284797 w 7397745"/>
                <a:gd name="connsiteY1" fmla="*/ 0 h 4308092"/>
                <a:gd name="connsiteX2" fmla="*/ 7397745 w 7397745"/>
                <a:gd name="connsiteY2" fmla="*/ 2256787 h 4308092"/>
                <a:gd name="connsiteX3" fmla="*/ 5356716 w 7397745"/>
                <a:gd name="connsiteY3" fmla="*/ 4308092 h 4308092"/>
                <a:gd name="connsiteX4" fmla="*/ 0 w 7397745"/>
                <a:gd name="connsiteY4" fmla="*/ 4308092 h 4308092"/>
                <a:gd name="connsiteX5" fmla="*/ 0 w 7397745"/>
                <a:gd name="connsiteY5" fmla="*/ 0 h 4308092"/>
                <a:gd name="connsiteX0" fmla="*/ 0 w 7397745"/>
                <a:gd name="connsiteY0" fmla="*/ 0 h 4308092"/>
                <a:gd name="connsiteX1" fmla="*/ 5284797 w 7397745"/>
                <a:gd name="connsiteY1" fmla="*/ 0 h 4308092"/>
                <a:gd name="connsiteX2" fmla="*/ 7397745 w 7397745"/>
                <a:gd name="connsiteY2" fmla="*/ 2297883 h 4308092"/>
                <a:gd name="connsiteX3" fmla="*/ 5356716 w 7397745"/>
                <a:gd name="connsiteY3" fmla="*/ 4308092 h 4308092"/>
                <a:gd name="connsiteX4" fmla="*/ 0 w 7397745"/>
                <a:gd name="connsiteY4" fmla="*/ 4308092 h 4308092"/>
                <a:gd name="connsiteX5" fmla="*/ 0 w 7397745"/>
                <a:gd name="connsiteY5" fmla="*/ 0 h 4308092"/>
                <a:gd name="connsiteX0" fmla="*/ 0 w 7538114"/>
                <a:gd name="connsiteY0" fmla="*/ 0 h 4308092"/>
                <a:gd name="connsiteX1" fmla="*/ 5284797 w 7538114"/>
                <a:gd name="connsiteY1" fmla="*/ 0 h 4308092"/>
                <a:gd name="connsiteX2" fmla="*/ 7538114 w 7538114"/>
                <a:gd name="connsiteY2" fmla="*/ 2301893 h 4308092"/>
                <a:gd name="connsiteX3" fmla="*/ 5356716 w 7538114"/>
                <a:gd name="connsiteY3" fmla="*/ 4308092 h 4308092"/>
                <a:gd name="connsiteX4" fmla="*/ 0 w 7538114"/>
                <a:gd name="connsiteY4" fmla="*/ 4308092 h 4308092"/>
                <a:gd name="connsiteX5" fmla="*/ 0 w 7538114"/>
                <a:gd name="connsiteY5" fmla="*/ 0 h 4308092"/>
                <a:gd name="connsiteX0" fmla="*/ 0 w 7538114"/>
                <a:gd name="connsiteY0" fmla="*/ 0 h 4308092"/>
                <a:gd name="connsiteX1" fmla="*/ 5312871 w 7538114"/>
                <a:gd name="connsiteY1" fmla="*/ 0 h 4308092"/>
                <a:gd name="connsiteX2" fmla="*/ 7538114 w 7538114"/>
                <a:gd name="connsiteY2" fmla="*/ 2301893 h 4308092"/>
                <a:gd name="connsiteX3" fmla="*/ 5356716 w 7538114"/>
                <a:gd name="connsiteY3" fmla="*/ 4308092 h 4308092"/>
                <a:gd name="connsiteX4" fmla="*/ 0 w 7538114"/>
                <a:gd name="connsiteY4" fmla="*/ 4308092 h 4308092"/>
                <a:gd name="connsiteX5" fmla="*/ 0 w 7538114"/>
                <a:gd name="connsiteY5" fmla="*/ 0 h 430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8114" h="4308092">
                  <a:moveTo>
                    <a:pt x="0" y="0"/>
                  </a:moveTo>
                  <a:lnTo>
                    <a:pt x="5312871" y="0"/>
                  </a:lnTo>
                  <a:lnTo>
                    <a:pt x="7538114" y="2301893"/>
                  </a:lnTo>
                  <a:lnTo>
                    <a:pt x="5356716" y="4308092"/>
                  </a:lnTo>
                  <a:lnTo>
                    <a:pt x="0" y="4308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7000"/>
              </a:schemeClr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62E9EE-FAEF-42EB-9E5C-C2ED6315F543}"/>
                </a:ext>
              </a:extLst>
            </p:cNvPr>
            <p:cNvSpPr txBox="1"/>
            <p:nvPr/>
          </p:nvSpPr>
          <p:spPr>
            <a:xfrm>
              <a:off x="5256511" y="1723488"/>
              <a:ext cx="44869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en-US" sz="2000" dirty="0">
                  <a:solidFill>
                    <a:srgbClr val="1A1A1A"/>
                  </a:solidFill>
                  <a:latin typeface="Segoe UI Semibold"/>
                </a:rPr>
                <a:t>Adopting new cloud technologies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2C379B-2300-4468-B59C-FCA47E7B8104}"/>
              </a:ext>
            </a:extLst>
          </p:cNvPr>
          <p:cNvCxnSpPr/>
          <p:nvPr/>
        </p:nvCxnSpPr>
        <p:spPr>
          <a:xfrm>
            <a:off x="5124893" y="3793593"/>
            <a:ext cx="5350692" cy="0"/>
          </a:xfrm>
          <a:prstGeom prst="line">
            <a:avLst/>
          </a:prstGeom>
          <a:ln w="28575">
            <a:solidFill>
              <a:schemeClr val="bg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8EF59C-1454-449C-8F0A-BE08B3E2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transforming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7150A0-4302-4284-A709-711F7B26BCC5}"/>
              </a:ext>
            </a:extLst>
          </p:cNvPr>
          <p:cNvGrpSpPr/>
          <p:nvPr/>
        </p:nvGrpSpPr>
        <p:grpSpPr>
          <a:xfrm rot="18797241">
            <a:off x="879588" y="1724911"/>
            <a:ext cx="4253502" cy="4253502"/>
            <a:chOff x="588263" y="1376737"/>
            <a:chExt cx="4253502" cy="4253502"/>
          </a:xfrm>
          <a:solidFill>
            <a:schemeClr val="bg1"/>
          </a:solidFill>
          <a:effectLst>
            <a:outerShdw blurRad="292100" sx="101000" sy="101000" algn="ctr" rotWithShape="0">
              <a:prstClr val="black">
                <a:alpha val="38000"/>
              </a:prstClr>
            </a:outerShdw>
          </a:effectLst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3696B0B8-E650-400F-9497-56638616451B}"/>
                </a:ext>
              </a:extLst>
            </p:cNvPr>
            <p:cNvSpPr/>
            <p:nvPr/>
          </p:nvSpPr>
          <p:spPr bwMode="auto">
            <a:xfrm>
              <a:off x="588263" y="1376737"/>
              <a:ext cx="4253502" cy="4253502"/>
            </a:xfrm>
            <a:prstGeom prst="blockArc">
              <a:avLst>
                <a:gd name="adj1" fmla="val 10800000"/>
                <a:gd name="adj2" fmla="val 16217905"/>
                <a:gd name="adj3" fmla="val 26811"/>
              </a:avLst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DB030E4F-41CB-49B7-981B-DE337BB9EB80}"/>
                </a:ext>
              </a:extLst>
            </p:cNvPr>
            <p:cNvSpPr/>
            <p:nvPr/>
          </p:nvSpPr>
          <p:spPr bwMode="auto">
            <a:xfrm rot="5400000">
              <a:off x="588263" y="1376737"/>
              <a:ext cx="4253502" cy="4253502"/>
            </a:xfrm>
            <a:prstGeom prst="blockArc">
              <a:avLst>
                <a:gd name="adj1" fmla="val 10800000"/>
                <a:gd name="adj2" fmla="val 16217905"/>
                <a:gd name="adj3" fmla="val 26811"/>
              </a:avLst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0C1E75C0-1D97-4E1C-A33D-DE072628C1F1}"/>
                </a:ext>
              </a:extLst>
            </p:cNvPr>
            <p:cNvSpPr/>
            <p:nvPr/>
          </p:nvSpPr>
          <p:spPr bwMode="auto">
            <a:xfrm rot="16200000">
              <a:off x="588263" y="1376737"/>
              <a:ext cx="4253502" cy="4253502"/>
            </a:xfrm>
            <a:prstGeom prst="blockArc">
              <a:avLst>
                <a:gd name="adj1" fmla="val 10879148"/>
                <a:gd name="adj2" fmla="val 16217905"/>
                <a:gd name="adj3" fmla="val 26811"/>
              </a:avLst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09EE4C54-81D6-4E6E-B675-0533093D54EC}"/>
                </a:ext>
              </a:extLst>
            </p:cNvPr>
            <p:cNvSpPr/>
            <p:nvPr/>
          </p:nvSpPr>
          <p:spPr bwMode="auto">
            <a:xfrm rot="10800000">
              <a:off x="588263" y="1376737"/>
              <a:ext cx="4253502" cy="4253502"/>
            </a:xfrm>
            <a:prstGeom prst="blockArc">
              <a:avLst>
                <a:gd name="adj1" fmla="val 10800000"/>
                <a:gd name="adj2" fmla="val 16313651"/>
                <a:gd name="adj3" fmla="val 27094"/>
              </a:avLst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0B2631-66D0-4717-8D4C-78344FBE63D2}"/>
              </a:ext>
            </a:extLst>
          </p:cNvPr>
          <p:cNvSpPr txBox="1"/>
          <p:nvPr/>
        </p:nvSpPr>
        <p:spPr>
          <a:xfrm>
            <a:off x="2391004" y="2238747"/>
            <a:ext cx="11746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0757F-5D40-4D7C-81CA-EFBBD8B062E7}"/>
              </a:ext>
            </a:extLst>
          </p:cNvPr>
          <p:cNvSpPr txBox="1"/>
          <p:nvPr/>
        </p:nvSpPr>
        <p:spPr>
          <a:xfrm>
            <a:off x="2557498" y="5190004"/>
            <a:ext cx="8383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Security</a:t>
            </a: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ED106C8F-FFB7-4D74-A00C-92B83584F1C2}"/>
              </a:ext>
            </a:extLst>
          </p:cNvPr>
          <p:cNvSpPr/>
          <p:nvPr/>
        </p:nvSpPr>
        <p:spPr bwMode="auto">
          <a:xfrm rot="7997241">
            <a:off x="879586" y="1724913"/>
            <a:ext cx="4253502" cy="4253502"/>
          </a:xfrm>
          <a:prstGeom prst="blockArc">
            <a:avLst>
              <a:gd name="adj1" fmla="val 13620433"/>
              <a:gd name="adj2" fmla="val 16269559"/>
              <a:gd name="adj3" fmla="val 2681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F62A88-1DC8-40CC-AD24-260AEFB25019}"/>
              </a:ext>
            </a:extLst>
          </p:cNvPr>
          <p:cNvCxnSpPr>
            <a:cxnSpLocks/>
          </p:cNvCxnSpPr>
          <p:nvPr/>
        </p:nvCxnSpPr>
        <p:spPr>
          <a:xfrm flipV="1">
            <a:off x="3667232" y="2303929"/>
            <a:ext cx="809798" cy="856617"/>
          </a:xfrm>
          <a:prstGeom prst="line">
            <a:avLst/>
          </a:prstGeom>
          <a:ln w="28575">
            <a:solidFill>
              <a:schemeClr val="bg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ADF30B-2F87-4C2C-838C-9E3C12E50BA2}"/>
              </a:ext>
            </a:extLst>
          </p:cNvPr>
          <p:cNvCxnSpPr>
            <a:cxnSpLocks/>
          </p:cNvCxnSpPr>
          <p:nvPr/>
        </p:nvCxnSpPr>
        <p:spPr>
          <a:xfrm>
            <a:off x="3701347" y="4548623"/>
            <a:ext cx="825672" cy="795269"/>
          </a:xfrm>
          <a:prstGeom prst="line">
            <a:avLst/>
          </a:prstGeom>
          <a:ln w="28575">
            <a:solidFill>
              <a:schemeClr val="bg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7F2B98B-60E8-4201-8455-D89B1EF49DF3}"/>
              </a:ext>
            </a:extLst>
          </p:cNvPr>
          <p:cNvCxnSpPr>
            <a:cxnSpLocks/>
          </p:cNvCxnSpPr>
          <p:nvPr/>
        </p:nvCxnSpPr>
        <p:spPr>
          <a:xfrm>
            <a:off x="1484578" y="2359113"/>
            <a:ext cx="838079" cy="819404"/>
          </a:xfrm>
          <a:prstGeom prst="line">
            <a:avLst/>
          </a:prstGeom>
          <a:ln w="28575">
            <a:solidFill>
              <a:schemeClr val="bg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02AB5C-5AFE-4BA4-8C31-741192AAC34D}"/>
              </a:ext>
            </a:extLst>
          </p:cNvPr>
          <p:cNvSpPr txBox="1"/>
          <p:nvPr/>
        </p:nvSpPr>
        <p:spPr>
          <a:xfrm>
            <a:off x="997848" y="3667962"/>
            <a:ext cx="8912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Business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04C2D0-7F03-47A2-998C-B325038B023D}"/>
              </a:ext>
            </a:extLst>
          </p:cNvPr>
          <p:cNvSpPr txBox="1"/>
          <p:nvPr/>
        </p:nvSpPr>
        <p:spPr>
          <a:xfrm>
            <a:off x="5612524" y="4015911"/>
            <a:ext cx="47401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>
                <a:latin typeface="+mj-lt"/>
              </a:defRPr>
            </a:lvl1pPr>
          </a:lstStyle>
          <a:p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Changing operating model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FA4F3A-E0AF-4971-B356-B39F77512EB3}"/>
              </a:ext>
            </a:extLst>
          </p:cNvPr>
          <p:cNvSpPr txBox="1"/>
          <p:nvPr/>
        </p:nvSpPr>
        <p:spPr>
          <a:xfrm>
            <a:off x="5745002" y="5325029"/>
            <a:ext cx="11131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Developer Collaboration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53CDDFB-18EE-48D3-B732-B8CC22A853B7}"/>
              </a:ext>
            </a:extLst>
          </p:cNvPr>
          <p:cNvSpPr/>
          <p:nvPr/>
        </p:nvSpPr>
        <p:spPr>
          <a:xfrm>
            <a:off x="7435249" y="5278863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Business</a:t>
            </a:r>
            <a:b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</a:b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value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9B8217-3591-4010-9977-569014899ED1}"/>
              </a:ext>
            </a:extLst>
          </p:cNvPr>
          <p:cNvSpPr/>
          <p:nvPr/>
        </p:nvSpPr>
        <p:spPr>
          <a:xfrm>
            <a:off x="8947731" y="5278863"/>
            <a:ext cx="805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Time to</a:t>
            </a:r>
            <a:b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</a:b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market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E99FD56-C1FC-4A95-B4B4-30AC4AA814E5}"/>
              </a:ext>
            </a:extLst>
          </p:cNvPr>
          <p:cNvCxnSpPr>
            <a:cxnSpLocks/>
          </p:cNvCxnSpPr>
          <p:nvPr/>
        </p:nvCxnSpPr>
        <p:spPr>
          <a:xfrm flipV="1">
            <a:off x="1543929" y="4545504"/>
            <a:ext cx="809798" cy="856617"/>
          </a:xfrm>
          <a:prstGeom prst="line">
            <a:avLst/>
          </a:prstGeom>
          <a:ln w="28575">
            <a:solidFill>
              <a:schemeClr val="bg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5C3D347-15EA-4AA2-BBAA-A2F6245D2D8C}"/>
              </a:ext>
            </a:extLst>
          </p:cNvPr>
          <p:cNvGrpSpPr/>
          <p:nvPr/>
        </p:nvGrpSpPr>
        <p:grpSpPr>
          <a:xfrm>
            <a:off x="2021844" y="2844086"/>
            <a:ext cx="1967909" cy="2009257"/>
            <a:chOff x="1648326" y="2875555"/>
            <a:chExt cx="1967909" cy="196148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3D470BC-056B-4A52-B7AB-0C49F2CE2C09}"/>
                </a:ext>
              </a:extLst>
            </p:cNvPr>
            <p:cNvSpPr/>
            <p:nvPr/>
          </p:nvSpPr>
          <p:spPr bwMode="auto">
            <a:xfrm>
              <a:off x="1648326" y="2875555"/>
              <a:ext cx="1967909" cy="1961486"/>
            </a:xfrm>
            <a:prstGeom prst="ellipse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3D812C-2D26-4A84-99B0-5FFD5E8A537F}"/>
                </a:ext>
              </a:extLst>
            </p:cNvPr>
            <p:cNvSpPr/>
            <p:nvPr/>
          </p:nvSpPr>
          <p:spPr>
            <a:xfrm>
              <a:off x="2121300" y="3654678"/>
              <a:ext cx="10230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DevOps</a:t>
              </a:r>
            </a:p>
          </p:txBody>
        </p:sp>
      </p:grpSp>
      <p:sp>
        <p:nvSpPr>
          <p:cNvPr id="36" name="Commitments_EC4D" title="Icon of a handshake">
            <a:extLst>
              <a:ext uri="{FF2B5EF4-FFF2-40B4-BE49-F238E27FC236}">
                <a16:creationId xmlns:a16="http://schemas.microsoft.com/office/drawing/2014/main" id="{C672644E-C7DF-4ABA-9960-091C1851377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4970" y="4880010"/>
            <a:ext cx="390091" cy="365760"/>
          </a:xfrm>
          <a:custGeom>
            <a:avLst/>
            <a:gdLst>
              <a:gd name="T0" fmla="*/ 56 w 3762"/>
              <a:gd name="T1" fmla="*/ 1280 h 3526"/>
              <a:gd name="T2" fmla="*/ 1246 w 3762"/>
              <a:gd name="T3" fmla="*/ 30 h 3526"/>
              <a:gd name="T4" fmla="*/ 1589 w 3762"/>
              <a:gd name="T5" fmla="*/ 313 h 3526"/>
              <a:gd name="T6" fmla="*/ 104 w 3762"/>
              <a:gd name="T7" fmla="*/ 2297 h 3526"/>
              <a:gd name="T8" fmla="*/ 698 w 3762"/>
              <a:gd name="T9" fmla="*/ 2078 h 3526"/>
              <a:gd name="T10" fmla="*/ 323 w 3762"/>
              <a:gd name="T11" fmla="*/ 1703 h 3526"/>
              <a:gd name="T12" fmla="*/ 2479 w 3762"/>
              <a:gd name="T13" fmla="*/ 2578 h 3526"/>
              <a:gd name="T14" fmla="*/ 3073 w 3762"/>
              <a:gd name="T15" fmla="*/ 2797 h 3526"/>
              <a:gd name="T16" fmla="*/ 2854 w 3762"/>
              <a:gd name="T17" fmla="*/ 2203 h 3526"/>
              <a:gd name="T18" fmla="*/ 1823 w 3762"/>
              <a:gd name="T19" fmla="*/ 3422 h 3526"/>
              <a:gd name="T20" fmla="*/ 2198 w 3762"/>
              <a:gd name="T21" fmla="*/ 3047 h 3526"/>
              <a:gd name="T22" fmla="*/ 2698 w 3762"/>
              <a:gd name="T23" fmla="*/ 3172 h 3526"/>
              <a:gd name="T24" fmla="*/ 2479 w 3762"/>
              <a:gd name="T25" fmla="*/ 2578 h 3526"/>
              <a:gd name="T26" fmla="*/ 479 w 3762"/>
              <a:gd name="T27" fmla="*/ 2672 h 3526"/>
              <a:gd name="T28" fmla="*/ 1073 w 3762"/>
              <a:gd name="T29" fmla="*/ 2453 h 3526"/>
              <a:gd name="T30" fmla="*/ 698 w 3762"/>
              <a:gd name="T31" fmla="*/ 2078 h 3526"/>
              <a:gd name="T32" fmla="*/ 854 w 3762"/>
              <a:gd name="T33" fmla="*/ 2672 h 3526"/>
              <a:gd name="T34" fmla="*/ 1229 w 3762"/>
              <a:gd name="T35" fmla="*/ 3047 h 3526"/>
              <a:gd name="T36" fmla="*/ 1448 w 3762"/>
              <a:gd name="T37" fmla="*/ 2453 h 3526"/>
              <a:gd name="T38" fmla="*/ 854 w 3762"/>
              <a:gd name="T39" fmla="*/ 2672 h 3526"/>
              <a:gd name="T40" fmla="*/ 1229 w 3762"/>
              <a:gd name="T41" fmla="*/ 3422 h 3526"/>
              <a:gd name="T42" fmla="*/ 1823 w 3762"/>
              <a:gd name="T43" fmla="*/ 3203 h 3526"/>
              <a:gd name="T44" fmla="*/ 1448 w 3762"/>
              <a:gd name="T45" fmla="*/ 2828 h 3526"/>
              <a:gd name="T46" fmla="*/ 3214 w 3762"/>
              <a:gd name="T47" fmla="*/ 1813 h 3526"/>
              <a:gd name="T48" fmla="*/ 3746 w 3762"/>
              <a:gd name="T49" fmla="*/ 1220 h 3526"/>
              <a:gd name="T50" fmla="*/ 2526 w 3762"/>
              <a:gd name="T51" fmla="*/ 0 h 3526"/>
              <a:gd name="T52" fmla="*/ 1412 w 3762"/>
              <a:gd name="T53" fmla="*/ 385 h 3526"/>
              <a:gd name="T54" fmla="*/ 1026 w 3762"/>
              <a:gd name="T55" fmla="*/ 1250 h 3526"/>
              <a:gd name="T56" fmla="*/ 1276 w 3762"/>
              <a:gd name="T57" fmla="*/ 1500 h 3526"/>
              <a:gd name="T58" fmla="*/ 2026 w 3762"/>
              <a:gd name="T59" fmla="*/ 750 h 3526"/>
              <a:gd name="T60" fmla="*/ 3448 w 3762"/>
              <a:gd name="T61" fmla="*/ 2047 h 3526"/>
              <a:gd name="T62" fmla="*/ 3071 w 3762"/>
              <a:gd name="T63" fmla="*/ 2420 h 3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762" h="3526">
                <a:moveTo>
                  <a:pt x="401" y="1625"/>
                </a:moveTo>
                <a:cubicBezTo>
                  <a:pt x="56" y="1280"/>
                  <a:pt x="56" y="1280"/>
                  <a:pt x="56" y="1280"/>
                </a:cubicBezTo>
                <a:cubicBezTo>
                  <a:pt x="40" y="1264"/>
                  <a:pt x="40" y="1236"/>
                  <a:pt x="56" y="1220"/>
                </a:cubicBezTo>
                <a:cubicBezTo>
                  <a:pt x="1246" y="30"/>
                  <a:pt x="1246" y="30"/>
                  <a:pt x="1246" y="30"/>
                </a:cubicBezTo>
                <a:cubicBezTo>
                  <a:pt x="1262" y="14"/>
                  <a:pt x="1290" y="14"/>
                  <a:pt x="1306" y="30"/>
                </a:cubicBezTo>
                <a:cubicBezTo>
                  <a:pt x="1589" y="313"/>
                  <a:pt x="1589" y="313"/>
                  <a:pt x="1589" y="313"/>
                </a:cubicBezTo>
                <a:moveTo>
                  <a:pt x="104" y="1922"/>
                </a:moveTo>
                <a:cubicBezTo>
                  <a:pt x="0" y="2026"/>
                  <a:pt x="0" y="2194"/>
                  <a:pt x="104" y="2297"/>
                </a:cubicBezTo>
                <a:cubicBezTo>
                  <a:pt x="207" y="2401"/>
                  <a:pt x="375" y="2401"/>
                  <a:pt x="479" y="2297"/>
                </a:cubicBezTo>
                <a:cubicBezTo>
                  <a:pt x="698" y="2078"/>
                  <a:pt x="698" y="2078"/>
                  <a:pt x="698" y="2078"/>
                </a:cubicBezTo>
                <a:cubicBezTo>
                  <a:pt x="802" y="1974"/>
                  <a:pt x="802" y="1806"/>
                  <a:pt x="698" y="1703"/>
                </a:cubicBezTo>
                <a:cubicBezTo>
                  <a:pt x="595" y="1599"/>
                  <a:pt x="427" y="1599"/>
                  <a:pt x="323" y="1703"/>
                </a:cubicBezTo>
                <a:lnTo>
                  <a:pt x="104" y="1922"/>
                </a:lnTo>
                <a:close/>
                <a:moveTo>
                  <a:pt x="2479" y="2578"/>
                </a:moveTo>
                <a:cubicBezTo>
                  <a:pt x="2698" y="2797"/>
                  <a:pt x="2698" y="2797"/>
                  <a:pt x="2698" y="2797"/>
                </a:cubicBezTo>
                <a:cubicBezTo>
                  <a:pt x="2802" y="2901"/>
                  <a:pt x="2970" y="2901"/>
                  <a:pt x="3073" y="2797"/>
                </a:cubicBezTo>
                <a:cubicBezTo>
                  <a:pt x="3177" y="2694"/>
                  <a:pt x="3177" y="2526"/>
                  <a:pt x="3073" y="2422"/>
                </a:cubicBezTo>
                <a:cubicBezTo>
                  <a:pt x="2854" y="2203"/>
                  <a:pt x="2854" y="2203"/>
                  <a:pt x="2854" y="2203"/>
                </a:cubicBezTo>
                <a:moveTo>
                  <a:pt x="1714" y="3313"/>
                </a:moveTo>
                <a:cubicBezTo>
                  <a:pt x="1823" y="3422"/>
                  <a:pt x="1823" y="3422"/>
                  <a:pt x="1823" y="3422"/>
                </a:cubicBezTo>
                <a:cubicBezTo>
                  <a:pt x="1927" y="3526"/>
                  <a:pt x="2095" y="3526"/>
                  <a:pt x="2198" y="3422"/>
                </a:cubicBezTo>
                <a:cubicBezTo>
                  <a:pt x="2302" y="3319"/>
                  <a:pt x="2302" y="3151"/>
                  <a:pt x="2198" y="3047"/>
                </a:cubicBezTo>
                <a:cubicBezTo>
                  <a:pt x="2323" y="3172"/>
                  <a:pt x="2323" y="3172"/>
                  <a:pt x="2323" y="3172"/>
                </a:cubicBezTo>
                <a:cubicBezTo>
                  <a:pt x="2427" y="3276"/>
                  <a:pt x="2595" y="3276"/>
                  <a:pt x="2698" y="3172"/>
                </a:cubicBezTo>
                <a:cubicBezTo>
                  <a:pt x="2802" y="3069"/>
                  <a:pt x="2802" y="2901"/>
                  <a:pt x="2698" y="2797"/>
                </a:cubicBezTo>
                <a:cubicBezTo>
                  <a:pt x="2479" y="2578"/>
                  <a:pt x="2479" y="2578"/>
                  <a:pt x="2479" y="2578"/>
                </a:cubicBezTo>
                <a:moveTo>
                  <a:pt x="479" y="2297"/>
                </a:moveTo>
                <a:cubicBezTo>
                  <a:pt x="375" y="2401"/>
                  <a:pt x="375" y="2569"/>
                  <a:pt x="479" y="2672"/>
                </a:cubicBezTo>
                <a:cubicBezTo>
                  <a:pt x="582" y="2776"/>
                  <a:pt x="750" y="2776"/>
                  <a:pt x="854" y="2672"/>
                </a:cubicBezTo>
                <a:cubicBezTo>
                  <a:pt x="1073" y="2453"/>
                  <a:pt x="1073" y="2453"/>
                  <a:pt x="1073" y="2453"/>
                </a:cubicBezTo>
                <a:cubicBezTo>
                  <a:pt x="1177" y="2349"/>
                  <a:pt x="1177" y="2181"/>
                  <a:pt x="1073" y="2078"/>
                </a:cubicBezTo>
                <a:cubicBezTo>
                  <a:pt x="970" y="1974"/>
                  <a:pt x="802" y="1974"/>
                  <a:pt x="698" y="2078"/>
                </a:cubicBezTo>
                <a:lnTo>
                  <a:pt x="479" y="2297"/>
                </a:lnTo>
                <a:close/>
                <a:moveTo>
                  <a:pt x="854" y="2672"/>
                </a:moveTo>
                <a:cubicBezTo>
                  <a:pt x="750" y="2776"/>
                  <a:pt x="750" y="2944"/>
                  <a:pt x="854" y="3047"/>
                </a:cubicBezTo>
                <a:cubicBezTo>
                  <a:pt x="957" y="3151"/>
                  <a:pt x="1125" y="3151"/>
                  <a:pt x="1229" y="3047"/>
                </a:cubicBezTo>
                <a:cubicBezTo>
                  <a:pt x="1448" y="2828"/>
                  <a:pt x="1448" y="2828"/>
                  <a:pt x="1448" y="2828"/>
                </a:cubicBezTo>
                <a:cubicBezTo>
                  <a:pt x="1552" y="2724"/>
                  <a:pt x="1552" y="2556"/>
                  <a:pt x="1448" y="2453"/>
                </a:cubicBezTo>
                <a:cubicBezTo>
                  <a:pt x="1345" y="2349"/>
                  <a:pt x="1177" y="2349"/>
                  <a:pt x="1073" y="2453"/>
                </a:cubicBezTo>
                <a:lnTo>
                  <a:pt x="854" y="2672"/>
                </a:lnTo>
                <a:close/>
                <a:moveTo>
                  <a:pt x="1229" y="3047"/>
                </a:moveTo>
                <a:cubicBezTo>
                  <a:pt x="1125" y="3151"/>
                  <a:pt x="1125" y="3319"/>
                  <a:pt x="1229" y="3422"/>
                </a:cubicBezTo>
                <a:cubicBezTo>
                  <a:pt x="1332" y="3526"/>
                  <a:pt x="1500" y="3526"/>
                  <a:pt x="1604" y="3422"/>
                </a:cubicBezTo>
                <a:cubicBezTo>
                  <a:pt x="1823" y="3203"/>
                  <a:pt x="1823" y="3203"/>
                  <a:pt x="1823" y="3203"/>
                </a:cubicBezTo>
                <a:cubicBezTo>
                  <a:pt x="1927" y="3099"/>
                  <a:pt x="1927" y="2931"/>
                  <a:pt x="1823" y="2828"/>
                </a:cubicBezTo>
                <a:cubicBezTo>
                  <a:pt x="1720" y="2724"/>
                  <a:pt x="1552" y="2724"/>
                  <a:pt x="1448" y="2828"/>
                </a:cubicBezTo>
                <a:lnTo>
                  <a:pt x="1229" y="3047"/>
                </a:lnTo>
                <a:close/>
                <a:moveTo>
                  <a:pt x="3214" y="1813"/>
                </a:moveTo>
                <a:cubicBezTo>
                  <a:pt x="3746" y="1280"/>
                  <a:pt x="3746" y="1280"/>
                  <a:pt x="3746" y="1280"/>
                </a:cubicBezTo>
                <a:cubicBezTo>
                  <a:pt x="3762" y="1264"/>
                  <a:pt x="3762" y="1236"/>
                  <a:pt x="3746" y="1220"/>
                </a:cubicBezTo>
                <a:cubicBezTo>
                  <a:pt x="2526" y="0"/>
                  <a:pt x="2526" y="0"/>
                  <a:pt x="2526" y="0"/>
                </a:cubicBezTo>
                <a:cubicBezTo>
                  <a:pt x="2526" y="0"/>
                  <a:pt x="2526" y="0"/>
                  <a:pt x="2526" y="0"/>
                </a:cubicBezTo>
                <a:cubicBezTo>
                  <a:pt x="1436" y="363"/>
                  <a:pt x="1436" y="363"/>
                  <a:pt x="1436" y="363"/>
                </a:cubicBezTo>
                <a:cubicBezTo>
                  <a:pt x="1426" y="367"/>
                  <a:pt x="1417" y="375"/>
                  <a:pt x="1412" y="385"/>
                </a:cubicBezTo>
                <a:cubicBezTo>
                  <a:pt x="1057" y="1094"/>
                  <a:pt x="1057" y="1094"/>
                  <a:pt x="1057" y="1094"/>
                </a:cubicBezTo>
                <a:cubicBezTo>
                  <a:pt x="1037" y="1142"/>
                  <a:pt x="1026" y="1195"/>
                  <a:pt x="1026" y="1250"/>
                </a:cubicBezTo>
                <a:cubicBezTo>
                  <a:pt x="1026" y="1319"/>
                  <a:pt x="1054" y="1382"/>
                  <a:pt x="1099" y="1427"/>
                </a:cubicBezTo>
                <a:cubicBezTo>
                  <a:pt x="1144" y="1472"/>
                  <a:pt x="1207" y="1500"/>
                  <a:pt x="1276" y="1500"/>
                </a:cubicBezTo>
                <a:cubicBezTo>
                  <a:pt x="1483" y="1500"/>
                  <a:pt x="1651" y="1332"/>
                  <a:pt x="1651" y="1125"/>
                </a:cubicBezTo>
                <a:cubicBezTo>
                  <a:pt x="1651" y="918"/>
                  <a:pt x="1819" y="750"/>
                  <a:pt x="2026" y="750"/>
                </a:cubicBezTo>
                <a:cubicBezTo>
                  <a:pt x="2094" y="750"/>
                  <a:pt x="2162" y="771"/>
                  <a:pt x="2214" y="813"/>
                </a:cubicBezTo>
                <a:cubicBezTo>
                  <a:pt x="3448" y="2047"/>
                  <a:pt x="3448" y="2047"/>
                  <a:pt x="3448" y="2047"/>
                </a:cubicBezTo>
                <a:cubicBezTo>
                  <a:pt x="3553" y="2152"/>
                  <a:pt x="3552" y="2321"/>
                  <a:pt x="3446" y="2425"/>
                </a:cubicBezTo>
                <a:cubicBezTo>
                  <a:pt x="3341" y="2527"/>
                  <a:pt x="3174" y="2523"/>
                  <a:pt x="3071" y="2420"/>
                </a:cubicBezTo>
                <a:cubicBezTo>
                  <a:pt x="2854" y="2203"/>
                  <a:pt x="2854" y="2203"/>
                  <a:pt x="2854" y="2203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87532D-78A3-4333-AAFC-22456AC799A7}"/>
              </a:ext>
            </a:extLst>
          </p:cNvPr>
          <p:cNvSpPr txBox="1"/>
          <p:nvPr/>
        </p:nvSpPr>
        <p:spPr>
          <a:xfrm>
            <a:off x="4231248" y="3448753"/>
            <a:ext cx="49099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IT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FA548B-CFC5-4AD9-B741-3F8694A9F642}"/>
              </a:ext>
            </a:extLst>
          </p:cNvPr>
          <p:cNvSpPr txBox="1"/>
          <p:nvPr/>
        </p:nvSpPr>
        <p:spPr>
          <a:xfrm>
            <a:off x="5025725" y="3119448"/>
            <a:ext cx="12933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rPr>
              <a:t>ARM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55BB52-1750-4F07-ABA4-7B3EB9ED6755}"/>
              </a:ext>
            </a:extLst>
          </p:cNvPr>
          <p:cNvSpPr txBox="1"/>
          <p:nvPr/>
        </p:nvSpPr>
        <p:spPr>
          <a:xfrm>
            <a:off x="6263660" y="3119448"/>
            <a:ext cx="8199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rPr>
              <a:t>Templates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8D88BF-361E-442F-AF53-3D0EB9A75C0C}"/>
              </a:ext>
            </a:extLst>
          </p:cNvPr>
          <p:cNvSpPr txBox="1"/>
          <p:nvPr/>
        </p:nvSpPr>
        <p:spPr>
          <a:xfrm>
            <a:off x="7382781" y="3119448"/>
            <a:ext cx="7245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rPr>
              <a:t>Scripting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7F70F9-5E01-48DB-BB0B-48B7AED9CC77}"/>
              </a:ext>
            </a:extLst>
          </p:cNvPr>
          <p:cNvSpPr txBox="1"/>
          <p:nvPr/>
        </p:nvSpPr>
        <p:spPr>
          <a:xfrm>
            <a:off x="8377517" y="3119448"/>
            <a:ext cx="7822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rPr>
              <a:t>Functions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6012E9-FE8A-429D-80C4-A5265DD2A9C6}"/>
              </a:ext>
            </a:extLst>
          </p:cNvPr>
          <p:cNvSpPr txBox="1"/>
          <p:nvPr/>
        </p:nvSpPr>
        <p:spPr>
          <a:xfrm>
            <a:off x="9366138" y="3119448"/>
            <a:ext cx="8417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rPr>
              <a:t>Event Grid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82E13F-5D75-4B27-AC2B-F4D10916BD42}"/>
              </a:ext>
            </a:extLst>
          </p:cNvPr>
          <p:cNvGrpSpPr/>
          <p:nvPr/>
        </p:nvGrpSpPr>
        <p:grpSpPr>
          <a:xfrm>
            <a:off x="5446545" y="2417492"/>
            <a:ext cx="499218" cy="415692"/>
            <a:chOff x="5478993" y="2565637"/>
            <a:chExt cx="499218" cy="415692"/>
          </a:xfrm>
        </p:grpSpPr>
        <p:sp>
          <p:nvSpPr>
            <p:cNvPr id="52" name="Processing_E9F5" title="Icon of two interlocked gears">
              <a:extLst>
                <a:ext uri="{FF2B5EF4-FFF2-40B4-BE49-F238E27FC236}">
                  <a16:creationId xmlns:a16="http://schemas.microsoft.com/office/drawing/2014/main" id="{4041AD4A-0939-4D08-B33A-672E14B9E79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78993" y="2615569"/>
              <a:ext cx="419963" cy="36576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A1B9D6-6D7F-420E-B6EC-60466778FC3C}"/>
                </a:ext>
              </a:extLst>
            </p:cNvPr>
            <p:cNvSpPr txBox="1"/>
            <p:nvPr/>
          </p:nvSpPr>
          <p:spPr>
            <a:xfrm>
              <a:off x="5696743" y="2565637"/>
              <a:ext cx="28146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API</a:t>
              </a:r>
            </a:p>
          </p:txBody>
        </p:sp>
      </p:grpSp>
      <p:sp>
        <p:nvSpPr>
          <p:cNvPr id="55" name="Trackers_EADF" title="Icon of a clipboard with a checklist on it">
            <a:extLst>
              <a:ext uri="{FF2B5EF4-FFF2-40B4-BE49-F238E27FC236}">
                <a16:creationId xmlns:a16="http://schemas.microsoft.com/office/drawing/2014/main" id="{F741C98B-2CFA-4D04-AAEB-88393F6533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43519" y="2463864"/>
            <a:ext cx="268242" cy="36576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Script_F03A" title="Icon of an unrolled document with writing on it">
            <a:extLst>
              <a:ext uri="{FF2B5EF4-FFF2-40B4-BE49-F238E27FC236}">
                <a16:creationId xmlns:a16="http://schemas.microsoft.com/office/drawing/2014/main" id="{95F1A0A8-5290-48F4-B8E0-A561043473D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98247" y="2463864"/>
            <a:ext cx="365583" cy="365760"/>
          </a:xfrm>
          <a:custGeom>
            <a:avLst/>
            <a:gdLst>
              <a:gd name="T0" fmla="*/ 2638 w 3768"/>
              <a:gd name="T1" fmla="*/ 3015 h 3768"/>
              <a:gd name="T2" fmla="*/ 2371 w 3768"/>
              <a:gd name="T3" fmla="*/ 3125 h 3768"/>
              <a:gd name="T4" fmla="*/ 2261 w 3768"/>
              <a:gd name="T5" fmla="*/ 3392 h 3768"/>
              <a:gd name="T6" fmla="*/ 2371 w 3768"/>
              <a:gd name="T7" fmla="*/ 3658 h 3768"/>
              <a:gd name="T8" fmla="*/ 2638 w 3768"/>
              <a:gd name="T9" fmla="*/ 3768 h 3768"/>
              <a:gd name="T10" fmla="*/ 377 w 3768"/>
              <a:gd name="T11" fmla="*/ 3768 h 3768"/>
              <a:gd name="T12" fmla="*/ 110 w 3768"/>
              <a:gd name="T13" fmla="*/ 3658 h 3768"/>
              <a:gd name="T14" fmla="*/ 0 w 3768"/>
              <a:gd name="T15" fmla="*/ 3392 h 3768"/>
              <a:gd name="T16" fmla="*/ 110 w 3768"/>
              <a:gd name="T17" fmla="*/ 3125 h 3768"/>
              <a:gd name="T18" fmla="*/ 377 w 3768"/>
              <a:gd name="T19" fmla="*/ 3015 h 3768"/>
              <a:gd name="T20" fmla="*/ 2638 w 3768"/>
              <a:gd name="T21" fmla="*/ 3015 h 3768"/>
              <a:gd name="T22" fmla="*/ 3382 w 3768"/>
              <a:gd name="T23" fmla="*/ 0 h 3768"/>
              <a:gd name="T24" fmla="*/ 879 w 3768"/>
              <a:gd name="T25" fmla="*/ 0 h 3768"/>
              <a:gd name="T26" fmla="*/ 502 w 3768"/>
              <a:gd name="T27" fmla="*/ 377 h 3768"/>
              <a:gd name="T28" fmla="*/ 502 w 3768"/>
              <a:gd name="T29" fmla="*/ 3015 h 3768"/>
              <a:gd name="T30" fmla="*/ 3015 w 3768"/>
              <a:gd name="T31" fmla="*/ 753 h 3768"/>
              <a:gd name="T32" fmla="*/ 3392 w 3768"/>
              <a:gd name="T33" fmla="*/ 753 h 3768"/>
              <a:gd name="T34" fmla="*/ 3768 w 3768"/>
              <a:gd name="T35" fmla="*/ 377 h 3768"/>
              <a:gd name="T36" fmla="*/ 3392 w 3768"/>
              <a:gd name="T37" fmla="*/ 0 h 3768"/>
              <a:gd name="T38" fmla="*/ 3015 w 3768"/>
              <a:gd name="T39" fmla="*/ 377 h 3768"/>
              <a:gd name="T40" fmla="*/ 3015 w 3768"/>
              <a:gd name="T41" fmla="*/ 2387 h 3768"/>
              <a:gd name="T42" fmla="*/ 3015 w 3768"/>
              <a:gd name="T43" fmla="*/ 2387 h 3768"/>
              <a:gd name="T44" fmla="*/ 3015 w 3768"/>
              <a:gd name="T45" fmla="*/ 3392 h 3768"/>
              <a:gd name="T46" fmla="*/ 377 w 3768"/>
              <a:gd name="T47" fmla="*/ 3768 h 3768"/>
              <a:gd name="T48" fmla="*/ 2638 w 3768"/>
              <a:gd name="T49" fmla="*/ 3768 h 3768"/>
              <a:gd name="T50" fmla="*/ 3015 w 3768"/>
              <a:gd name="T51" fmla="*/ 3392 h 3768"/>
              <a:gd name="T52" fmla="*/ 879 w 3768"/>
              <a:gd name="T53" fmla="*/ 753 h 3768"/>
              <a:gd name="T54" fmla="*/ 2638 w 3768"/>
              <a:gd name="T55" fmla="*/ 753 h 3768"/>
              <a:gd name="T56" fmla="*/ 879 w 3768"/>
              <a:gd name="T57" fmla="*/ 1256 h 3768"/>
              <a:gd name="T58" fmla="*/ 2638 w 3768"/>
              <a:gd name="T59" fmla="*/ 1256 h 3768"/>
              <a:gd name="T60" fmla="*/ 879 w 3768"/>
              <a:gd name="T61" fmla="*/ 1758 h 3768"/>
              <a:gd name="T62" fmla="*/ 2638 w 3768"/>
              <a:gd name="T63" fmla="*/ 1758 h 3768"/>
              <a:gd name="T64" fmla="*/ 879 w 3768"/>
              <a:gd name="T65" fmla="*/ 2261 h 3768"/>
              <a:gd name="T66" fmla="*/ 2638 w 3768"/>
              <a:gd name="T67" fmla="*/ 2261 h 3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68" h="3768">
                <a:moveTo>
                  <a:pt x="2638" y="3015"/>
                </a:moveTo>
                <a:cubicBezTo>
                  <a:pt x="2534" y="3015"/>
                  <a:pt x="2439" y="3057"/>
                  <a:pt x="2371" y="3125"/>
                </a:cubicBezTo>
                <a:cubicBezTo>
                  <a:pt x="2303" y="3193"/>
                  <a:pt x="2261" y="3287"/>
                  <a:pt x="2261" y="3392"/>
                </a:cubicBezTo>
                <a:cubicBezTo>
                  <a:pt x="2261" y="3496"/>
                  <a:pt x="2303" y="3590"/>
                  <a:pt x="2371" y="3658"/>
                </a:cubicBezTo>
                <a:cubicBezTo>
                  <a:pt x="2439" y="3726"/>
                  <a:pt x="2534" y="3768"/>
                  <a:pt x="2638" y="3768"/>
                </a:cubicBezTo>
                <a:moveTo>
                  <a:pt x="377" y="3768"/>
                </a:moveTo>
                <a:cubicBezTo>
                  <a:pt x="272" y="3768"/>
                  <a:pt x="178" y="3726"/>
                  <a:pt x="110" y="3658"/>
                </a:cubicBezTo>
                <a:cubicBezTo>
                  <a:pt x="42" y="3590"/>
                  <a:pt x="0" y="3496"/>
                  <a:pt x="0" y="3392"/>
                </a:cubicBezTo>
                <a:cubicBezTo>
                  <a:pt x="0" y="3287"/>
                  <a:pt x="42" y="3193"/>
                  <a:pt x="110" y="3125"/>
                </a:cubicBezTo>
                <a:cubicBezTo>
                  <a:pt x="178" y="3057"/>
                  <a:pt x="272" y="3015"/>
                  <a:pt x="377" y="3015"/>
                </a:cubicBezTo>
                <a:cubicBezTo>
                  <a:pt x="2638" y="3015"/>
                  <a:pt x="2638" y="3015"/>
                  <a:pt x="2638" y="3015"/>
                </a:cubicBezTo>
                <a:moveTo>
                  <a:pt x="3382" y="0"/>
                </a:moveTo>
                <a:cubicBezTo>
                  <a:pt x="879" y="0"/>
                  <a:pt x="879" y="0"/>
                  <a:pt x="879" y="0"/>
                </a:cubicBezTo>
                <a:cubicBezTo>
                  <a:pt x="671" y="0"/>
                  <a:pt x="502" y="168"/>
                  <a:pt x="502" y="377"/>
                </a:cubicBezTo>
                <a:cubicBezTo>
                  <a:pt x="502" y="3015"/>
                  <a:pt x="502" y="3015"/>
                  <a:pt x="502" y="3015"/>
                </a:cubicBezTo>
                <a:moveTo>
                  <a:pt x="3015" y="753"/>
                </a:moveTo>
                <a:cubicBezTo>
                  <a:pt x="3392" y="753"/>
                  <a:pt x="3392" y="753"/>
                  <a:pt x="3392" y="753"/>
                </a:cubicBezTo>
                <a:cubicBezTo>
                  <a:pt x="3600" y="753"/>
                  <a:pt x="3768" y="585"/>
                  <a:pt x="3768" y="377"/>
                </a:cubicBezTo>
                <a:cubicBezTo>
                  <a:pt x="3768" y="168"/>
                  <a:pt x="3600" y="0"/>
                  <a:pt x="3392" y="0"/>
                </a:cubicBezTo>
                <a:cubicBezTo>
                  <a:pt x="3183" y="0"/>
                  <a:pt x="3015" y="168"/>
                  <a:pt x="3015" y="377"/>
                </a:cubicBezTo>
                <a:cubicBezTo>
                  <a:pt x="3015" y="2387"/>
                  <a:pt x="3015" y="2387"/>
                  <a:pt x="3015" y="2387"/>
                </a:cubicBezTo>
                <a:moveTo>
                  <a:pt x="3015" y="2387"/>
                </a:moveTo>
                <a:cubicBezTo>
                  <a:pt x="3015" y="3392"/>
                  <a:pt x="3015" y="3392"/>
                  <a:pt x="3015" y="3392"/>
                </a:cubicBezTo>
                <a:moveTo>
                  <a:pt x="377" y="3768"/>
                </a:moveTo>
                <a:cubicBezTo>
                  <a:pt x="2638" y="3768"/>
                  <a:pt x="2638" y="3768"/>
                  <a:pt x="2638" y="3768"/>
                </a:cubicBezTo>
                <a:cubicBezTo>
                  <a:pt x="2846" y="3768"/>
                  <a:pt x="3015" y="3600"/>
                  <a:pt x="3015" y="3392"/>
                </a:cubicBezTo>
                <a:moveTo>
                  <a:pt x="879" y="753"/>
                </a:moveTo>
                <a:cubicBezTo>
                  <a:pt x="2638" y="753"/>
                  <a:pt x="2638" y="753"/>
                  <a:pt x="2638" y="753"/>
                </a:cubicBezTo>
                <a:moveTo>
                  <a:pt x="879" y="1256"/>
                </a:moveTo>
                <a:cubicBezTo>
                  <a:pt x="2638" y="1256"/>
                  <a:pt x="2638" y="1256"/>
                  <a:pt x="2638" y="1256"/>
                </a:cubicBezTo>
                <a:moveTo>
                  <a:pt x="879" y="1758"/>
                </a:moveTo>
                <a:cubicBezTo>
                  <a:pt x="2638" y="1758"/>
                  <a:pt x="2638" y="1758"/>
                  <a:pt x="2638" y="1758"/>
                </a:cubicBezTo>
                <a:moveTo>
                  <a:pt x="879" y="2261"/>
                </a:moveTo>
                <a:cubicBezTo>
                  <a:pt x="2638" y="2261"/>
                  <a:pt x="2638" y="2261"/>
                  <a:pt x="2638" y="2261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clock_10" title="Icon of an hourglass">
            <a:extLst>
              <a:ext uri="{FF2B5EF4-FFF2-40B4-BE49-F238E27FC236}">
                <a16:creationId xmlns:a16="http://schemas.microsoft.com/office/drawing/2014/main" id="{CE67C2F7-42B1-47EA-9508-8304029090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170905" y="4912773"/>
            <a:ext cx="320040" cy="321159"/>
          </a:xfrm>
          <a:custGeom>
            <a:avLst/>
            <a:gdLst>
              <a:gd name="T0" fmla="*/ 286 w 323"/>
              <a:gd name="T1" fmla="*/ 324 h 324"/>
              <a:gd name="T2" fmla="*/ 287 w 323"/>
              <a:gd name="T3" fmla="*/ 311 h 324"/>
              <a:gd name="T4" fmla="*/ 217 w 323"/>
              <a:gd name="T5" fmla="*/ 199 h 324"/>
              <a:gd name="T6" fmla="*/ 204 w 323"/>
              <a:gd name="T7" fmla="*/ 193 h 324"/>
              <a:gd name="T8" fmla="*/ 185 w 323"/>
              <a:gd name="T9" fmla="*/ 164 h 324"/>
              <a:gd name="T10" fmla="*/ 207 w 323"/>
              <a:gd name="T11" fmla="*/ 131 h 324"/>
              <a:gd name="T12" fmla="*/ 218 w 323"/>
              <a:gd name="T13" fmla="*/ 126 h 324"/>
              <a:gd name="T14" fmla="*/ 287 w 323"/>
              <a:gd name="T15" fmla="*/ 14 h 324"/>
              <a:gd name="T16" fmla="*/ 286 w 323"/>
              <a:gd name="T17" fmla="*/ 0 h 324"/>
              <a:gd name="T18" fmla="*/ 37 w 323"/>
              <a:gd name="T19" fmla="*/ 324 h 324"/>
              <a:gd name="T20" fmla="*/ 37 w 323"/>
              <a:gd name="T21" fmla="*/ 311 h 324"/>
              <a:gd name="T22" fmla="*/ 105 w 323"/>
              <a:gd name="T23" fmla="*/ 200 h 324"/>
              <a:gd name="T24" fmla="*/ 117 w 323"/>
              <a:gd name="T25" fmla="*/ 194 h 324"/>
              <a:gd name="T26" fmla="*/ 137 w 323"/>
              <a:gd name="T27" fmla="*/ 164 h 324"/>
              <a:gd name="T28" fmla="*/ 117 w 323"/>
              <a:gd name="T29" fmla="*/ 133 h 324"/>
              <a:gd name="T30" fmla="*/ 104 w 323"/>
              <a:gd name="T31" fmla="*/ 126 h 324"/>
              <a:gd name="T32" fmla="*/ 37 w 323"/>
              <a:gd name="T33" fmla="*/ 14 h 324"/>
              <a:gd name="T34" fmla="*/ 37 w 323"/>
              <a:gd name="T35" fmla="*/ 0 h 324"/>
              <a:gd name="T36" fmla="*/ 0 w 323"/>
              <a:gd name="T37" fmla="*/ 0 h 324"/>
              <a:gd name="T38" fmla="*/ 323 w 323"/>
              <a:gd name="T39" fmla="*/ 0 h 324"/>
              <a:gd name="T40" fmla="*/ 0 w 323"/>
              <a:gd name="T41" fmla="*/ 324 h 324"/>
              <a:gd name="T42" fmla="*/ 323 w 323"/>
              <a:gd name="T43" fmla="*/ 32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3" h="324">
                <a:moveTo>
                  <a:pt x="286" y="324"/>
                </a:moveTo>
                <a:cubicBezTo>
                  <a:pt x="287" y="320"/>
                  <a:pt x="287" y="316"/>
                  <a:pt x="287" y="311"/>
                </a:cubicBezTo>
                <a:cubicBezTo>
                  <a:pt x="287" y="262"/>
                  <a:pt x="258" y="219"/>
                  <a:pt x="217" y="199"/>
                </a:cubicBezTo>
                <a:cubicBezTo>
                  <a:pt x="204" y="193"/>
                  <a:pt x="204" y="193"/>
                  <a:pt x="204" y="193"/>
                </a:cubicBezTo>
                <a:cubicBezTo>
                  <a:pt x="193" y="188"/>
                  <a:pt x="185" y="176"/>
                  <a:pt x="185" y="164"/>
                </a:cubicBezTo>
                <a:cubicBezTo>
                  <a:pt x="185" y="149"/>
                  <a:pt x="195" y="136"/>
                  <a:pt x="207" y="131"/>
                </a:cubicBezTo>
                <a:cubicBezTo>
                  <a:pt x="218" y="126"/>
                  <a:pt x="218" y="126"/>
                  <a:pt x="218" y="126"/>
                </a:cubicBezTo>
                <a:cubicBezTo>
                  <a:pt x="259" y="105"/>
                  <a:pt x="287" y="63"/>
                  <a:pt x="287" y="14"/>
                </a:cubicBezTo>
                <a:cubicBezTo>
                  <a:pt x="287" y="10"/>
                  <a:pt x="286" y="4"/>
                  <a:pt x="286" y="0"/>
                </a:cubicBezTo>
                <a:moveTo>
                  <a:pt x="37" y="324"/>
                </a:moveTo>
                <a:cubicBezTo>
                  <a:pt x="37" y="320"/>
                  <a:pt x="37" y="316"/>
                  <a:pt x="37" y="311"/>
                </a:cubicBezTo>
                <a:cubicBezTo>
                  <a:pt x="37" y="263"/>
                  <a:pt x="64" y="220"/>
                  <a:pt x="105" y="200"/>
                </a:cubicBezTo>
                <a:cubicBezTo>
                  <a:pt x="117" y="194"/>
                  <a:pt x="117" y="194"/>
                  <a:pt x="117" y="194"/>
                </a:cubicBezTo>
                <a:cubicBezTo>
                  <a:pt x="129" y="189"/>
                  <a:pt x="137" y="177"/>
                  <a:pt x="137" y="164"/>
                </a:cubicBezTo>
                <a:cubicBezTo>
                  <a:pt x="137" y="149"/>
                  <a:pt x="129" y="139"/>
                  <a:pt x="117" y="133"/>
                </a:cubicBezTo>
                <a:cubicBezTo>
                  <a:pt x="104" y="126"/>
                  <a:pt x="104" y="126"/>
                  <a:pt x="104" y="126"/>
                </a:cubicBezTo>
                <a:cubicBezTo>
                  <a:pt x="63" y="105"/>
                  <a:pt x="37" y="64"/>
                  <a:pt x="37" y="14"/>
                </a:cubicBezTo>
                <a:cubicBezTo>
                  <a:pt x="37" y="10"/>
                  <a:pt x="37" y="5"/>
                  <a:pt x="37" y="0"/>
                </a:cubicBezTo>
                <a:moveTo>
                  <a:pt x="0" y="0"/>
                </a:moveTo>
                <a:cubicBezTo>
                  <a:pt x="323" y="0"/>
                  <a:pt x="323" y="0"/>
                  <a:pt x="323" y="0"/>
                </a:cubicBezTo>
                <a:moveTo>
                  <a:pt x="0" y="324"/>
                </a:moveTo>
                <a:cubicBezTo>
                  <a:pt x="323" y="324"/>
                  <a:pt x="323" y="324"/>
                  <a:pt x="323" y="324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CellPhone_video" title="Icon of a cellphone with a play sign on the screen">
            <a:extLst>
              <a:ext uri="{FF2B5EF4-FFF2-40B4-BE49-F238E27FC236}">
                <a16:creationId xmlns:a16="http://schemas.microsoft.com/office/drawing/2014/main" id="{7B250049-9832-4F94-8A55-8A0E8DB702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55951" y="2491359"/>
            <a:ext cx="219491" cy="365760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  <a:gd name="T22" fmla="*/ 1433 w 2250"/>
              <a:gd name="T23" fmla="*/ 1453 h 3750"/>
              <a:gd name="T24" fmla="*/ 817 w 2250"/>
              <a:gd name="T25" fmla="*/ 1064 h 3750"/>
              <a:gd name="T26" fmla="*/ 817 w 2250"/>
              <a:gd name="T27" fmla="*/ 1843 h 3750"/>
              <a:gd name="T28" fmla="*/ 1433 w 2250"/>
              <a:gd name="T29" fmla="*/ 1453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1433" y="1453"/>
                </a:moveTo>
                <a:cubicBezTo>
                  <a:pt x="817" y="1064"/>
                  <a:pt x="817" y="1064"/>
                  <a:pt x="817" y="1064"/>
                </a:cubicBezTo>
                <a:cubicBezTo>
                  <a:pt x="817" y="1843"/>
                  <a:pt x="817" y="1843"/>
                  <a:pt x="817" y="1843"/>
                </a:cubicBezTo>
                <a:lnTo>
                  <a:pt x="1433" y="1453"/>
                </a:lnTo>
                <a:close/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62" name="IoT" title="Icon of five circles that all connect to a center circle">
            <a:extLst>
              <a:ext uri="{FF2B5EF4-FFF2-40B4-BE49-F238E27FC236}">
                <a16:creationId xmlns:a16="http://schemas.microsoft.com/office/drawing/2014/main" id="{63F24B4F-61BB-424B-B27D-A1E2B33AD4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67563" y="2486700"/>
            <a:ext cx="365760" cy="366346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4" name="graph_9" title="Icon of a line chart with connected circles at varying points">
            <a:extLst>
              <a:ext uri="{FF2B5EF4-FFF2-40B4-BE49-F238E27FC236}">
                <a16:creationId xmlns:a16="http://schemas.microsoft.com/office/drawing/2014/main" id="{70EA96EF-844F-45DD-8E92-D9C98B9270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15088" y="4810148"/>
            <a:ext cx="405344" cy="365760"/>
          </a:xfrm>
          <a:custGeom>
            <a:avLst/>
            <a:gdLst>
              <a:gd name="T0" fmla="*/ 352 w 352"/>
              <a:gd name="T1" fmla="*/ 318 h 318"/>
              <a:gd name="T2" fmla="*/ 0 w 352"/>
              <a:gd name="T3" fmla="*/ 318 h 318"/>
              <a:gd name="T4" fmla="*/ 0 w 352"/>
              <a:gd name="T5" fmla="*/ 0 h 318"/>
              <a:gd name="T6" fmla="*/ 266 w 352"/>
              <a:gd name="T7" fmla="*/ 105 h 318"/>
              <a:gd name="T8" fmla="*/ 286 w 352"/>
              <a:gd name="T9" fmla="*/ 126 h 318"/>
              <a:gd name="T10" fmla="*/ 307 w 352"/>
              <a:gd name="T11" fmla="*/ 105 h 318"/>
              <a:gd name="T12" fmla="*/ 286 w 352"/>
              <a:gd name="T13" fmla="*/ 84 h 318"/>
              <a:gd name="T14" fmla="*/ 266 w 352"/>
              <a:gd name="T15" fmla="*/ 105 h 318"/>
              <a:gd name="T16" fmla="*/ 57 w 352"/>
              <a:gd name="T17" fmla="*/ 252 h 318"/>
              <a:gd name="T18" fmla="*/ 100 w 352"/>
              <a:gd name="T19" fmla="*/ 188 h 318"/>
              <a:gd name="T20" fmla="*/ 200 w 352"/>
              <a:gd name="T21" fmla="*/ 205 h 318"/>
              <a:gd name="T22" fmla="*/ 134 w 352"/>
              <a:gd name="T23" fmla="*/ 181 h 318"/>
              <a:gd name="T24" fmla="*/ 236 w 352"/>
              <a:gd name="T25" fmla="*/ 187 h 318"/>
              <a:gd name="T26" fmla="*/ 276 w 352"/>
              <a:gd name="T27" fmla="*/ 123 h 318"/>
              <a:gd name="T28" fmla="*/ 200 w 352"/>
              <a:gd name="T29" fmla="*/ 201 h 318"/>
              <a:gd name="T30" fmla="*/ 221 w 352"/>
              <a:gd name="T31" fmla="*/ 222 h 318"/>
              <a:gd name="T32" fmla="*/ 241 w 352"/>
              <a:gd name="T33" fmla="*/ 201 h 318"/>
              <a:gd name="T34" fmla="*/ 221 w 352"/>
              <a:gd name="T35" fmla="*/ 180 h 318"/>
              <a:gd name="T36" fmla="*/ 200 w 352"/>
              <a:gd name="T37" fmla="*/ 201 h 318"/>
              <a:gd name="T38" fmla="*/ 200 w 352"/>
              <a:gd name="T39" fmla="*/ 201 h 318"/>
              <a:gd name="T40" fmla="*/ 94 w 352"/>
              <a:gd name="T41" fmla="*/ 174 h 318"/>
              <a:gd name="T42" fmla="*/ 115 w 352"/>
              <a:gd name="T43" fmla="*/ 194 h 318"/>
              <a:gd name="T44" fmla="*/ 136 w 352"/>
              <a:gd name="T45" fmla="*/ 174 h 318"/>
              <a:gd name="T46" fmla="*/ 115 w 352"/>
              <a:gd name="T47" fmla="*/ 153 h 318"/>
              <a:gd name="T48" fmla="*/ 94 w 352"/>
              <a:gd name="T49" fmla="*/ 174 h 318"/>
              <a:gd name="T50" fmla="*/ 94 w 352"/>
              <a:gd name="T51" fmla="*/ 174 h 318"/>
              <a:gd name="T52" fmla="*/ 25 w 352"/>
              <a:gd name="T53" fmla="*/ 269 h 318"/>
              <a:gd name="T54" fmla="*/ 46 w 352"/>
              <a:gd name="T55" fmla="*/ 289 h 318"/>
              <a:gd name="T56" fmla="*/ 66 w 352"/>
              <a:gd name="T57" fmla="*/ 269 h 318"/>
              <a:gd name="T58" fmla="*/ 46 w 352"/>
              <a:gd name="T59" fmla="*/ 248 h 318"/>
              <a:gd name="T60" fmla="*/ 25 w 352"/>
              <a:gd name="T61" fmla="*/ 269 h 318"/>
              <a:gd name="T62" fmla="*/ 25 w 352"/>
              <a:gd name="T63" fmla="*/ 26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2" h="318">
                <a:moveTo>
                  <a:pt x="352" y="318"/>
                </a:moveTo>
                <a:cubicBezTo>
                  <a:pt x="0" y="318"/>
                  <a:pt x="0" y="318"/>
                  <a:pt x="0" y="318"/>
                </a:cubicBezTo>
                <a:cubicBezTo>
                  <a:pt x="0" y="0"/>
                  <a:pt x="0" y="0"/>
                  <a:pt x="0" y="0"/>
                </a:cubicBezTo>
                <a:moveTo>
                  <a:pt x="266" y="105"/>
                </a:moveTo>
                <a:cubicBezTo>
                  <a:pt x="266" y="116"/>
                  <a:pt x="275" y="126"/>
                  <a:pt x="286" y="126"/>
                </a:cubicBezTo>
                <a:cubicBezTo>
                  <a:pt x="298" y="126"/>
                  <a:pt x="307" y="116"/>
                  <a:pt x="307" y="105"/>
                </a:cubicBezTo>
                <a:cubicBezTo>
                  <a:pt x="307" y="93"/>
                  <a:pt x="298" y="84"/>
                  <a:pt x="286" y="84"/>
                </a:cubicBezTo>
                <a:cubicBezTo>
                  <a:pt x="275" y="84"/>
                  <a:pt x="266" y="93"/>
                  <a:pt x="266" y="105"/>
                </a:cubicBezTo>
                <a:close/>
                <a:moveTo>
                  <a:pt x="57" y="252"/>
                </a:moveTo>
                <a:cubicBezTo>
                  <a:pt x="100" y="188"/>
                  <a:pt x="100" y="188"/>
                  <a:pt x="100" y="188"/>
                </a:cubicBezTo>
                <a:moveTo>
                  <a:pt x="200" y="205"/>
                </a:moveTo>
                <a:cubicBezTo>
                  <a:pt x="134" y="181"/>
                  <a:pt x="134" y="181"/>
                  <a:pt x="134" y="181"/>
                </a:cubicBezTo>
                <a:moveTo>
                  <a:pt x="236" y="187"/>
                </a:moveTo>
                <a:cubicBezTo>
                  <a:pt x="276" y="123"/>
                  <a:pt x="276" y="123"/>
                  <a:pt x="276" y="123"/>
                </a:cubicBezTo>
                <a:moveTo>
                  <a:pt x="200" y="201"/>
                </a:moveTo>
                <a:cubicBezTo>
                  <a:pt x="200" y="213"/>
                  <a:pt x="209" y="222"/>
                  <a:pt x="221" y="222"/>
                </a:cubicBezTo>
                <a:cubicBezTo>
                  <a:pt x="232" y="222"/>
                  <a:pt x="241" y="213"/>
                  <a:pt x="241" y="201"/>
                </a:cubicBezTo>
                <a:cubicBezTo>
                  <a:pt x="241" y="190"/>
                  <a:pt x="232" y="180"/>
                  <a:pt x="221" y="180"/>
                </a:cubicBezTo>
                <a:cubicBezTo>
                  <a:pt x="209" y="180"/>
                  <a:pt x="200" y="190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moveTo>
                  <a:pt x="94" y="174"/>
                </a:moveTo>
                <a:cubicBezTo>
                  <a:pt x="94" y="185"/>
                  <a:pt x="104" y="194"/>
                  <a:pt x="115" y="194"/>
                </a:cubicBezTo>
                <a:cubicBezTo>
                  <a:pt x="127" y="194"/>
                  <a:pt x="136" y="185"/>
                  <a:pt x="136" y="174"/>
                </a:cubicBezTo>
                <a:cubicBezTo>
                  <a:pt x="136" y="162"/>
                  <a:pt x="127" y="153"/>
                  <a:pt x="115" y="153"/>
                </a:cubicBezTo>
                <a:cubicBezTo>
                  <a:pt x="104" y="153"/>
                  <a:pt x="94" y="162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moveTo>
                  <a:pt x="25" y="269"/>
                </a:moveTo>
                <a:cubicBezTo>
                  <a:pt x="25" y="280"/>
                  <a:pt x="34" y="289"/>
                  <a:pt x="46" y="289"/>
                </a:cubicBezTo>
                <a:cubicBezTo>
                  <a:pt x="57" y="289"/>
                  <a:pt x="66" y="280"/>
                  <a:pt x="66" y="269"/>
                </a:cubicBezTo>
                <a:cubicBezTo>
                  <a:pt x="66" y="257"/>
                  <a:pt x="57" y="248"/>
                  <a:pt x="46" y="248"/>
                </a:cubicBezTo>
                <a:cubicBezTo>
                  <a:pt x="34" y="248"/>
                  <a:pt x="25" y="257"/>
                  <a:pt x="25" y="269"/>
                </a:cubicBezTo>
                <a:cubicBezTo>
                  <a:pt x="25" y="269"/>
                  <a:pt x="25" y="269"/>
                  <a:pt x="25" y="26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87306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68A6378C-BC35-473C-83D4-F7D7658309F7}"/>
              </a:ext>
            </a:extLst>
          </p:cNvPr>
          <p:cNvSpPr txBox="1"/>
          <p:nvPr/>
        </p:nvSpPr>
        <p:spPr>
          <a:xfrm>
            <a:off x="588263" y="1052310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Built-in Azure services options to keep your Azure and hybrid resources secure and well-managed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855FC9-0CCF-4381-97B7-0DC97AEA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Security &amp; Management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14D7C2-0ECD-41DE-9CF7-BD1AC476BB47}"/>
              </a:ext>
            </a:extLst>
          </p:cNvPr>
          <p:cNvGrpSpPr/>
          <p:nvPr/>
        </p:nvGrpSpPr>
        <p:grpSpPr>
          <a:xfrm>
            <a:off x="7288141" y="2421728"/>
            <a:ext cx="2145349" cy="2612032"/>
            <a:chOff x="6396390" y="2403735"/>
            <a:chExt cx="2145349" cy="2612032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43861FB-DE0E-40B7-93F9-B729C25962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6845" y="3321485"/>
              <a:ext cx="1372492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Monitoring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307FB88-D5D8-4089-AF47-D88AEE0E1881}"/>
                </a:ext>
              </a:extLst>
            </p:cNvPr>
            <p:cNvSpPr/>
            <p:nvPr/>
          </p:nvSpPr>
          <p:spPr>
            <a:xfrm>
              <a:off x="6396845" y="4012607"/>
              <a:ext cx="2144894" cy="100316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Deep operational insights with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rich intelligence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D910553-DC40-4919-937F-F476E793940F}"/>
                </a:ext>
              </a:extLst>
            </p:cNvPr>
            <p:cNvCxnSpPr/>
            <p:nvPr/>
          </p:nvCxnSpPr>
          <p:spPr>
            <a:xfrm>
              <a:off x="6466295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EF7F711B-3AAF-4177-8D2A-DCFF7E1A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6390" y="2403735"/>
              <a:ext cx="857250" cy="85725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3C64DCE-D1A2-4926-B12E-696C32867564}"/>
              </a:ext>
            </a:extLst>
          </p:cNvPr>
          <p:cNvGrpSpPr/>
          <p:nvPr/>
        </p:nvGrpSpPr>
        <p:grpSpPr>
          <a:xfrm>
            <a:off x="9431642" y="2421886"/>
            <a:ext cx="2240876" cy="2606508"/>
            <a:chOff x="9431642" y="2421886"/>
            <a:chExt cx="2240876" cy="260650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DD99DB-3221-4249-A606-FD0D438CF757}"/>
                </a:ext>
              </a:extLst>
            </p:cNvPr>
            <p:cNvGrpSpPr/>
            <p:nvPr/>
          </p:nvGrpSpPr>
          <p:grpSpPr>
            <a:xfrm>
              <a:off x="9431642" y="2421886"/>
              <a:ext cx="1855176" cy="1510792"/>
              <a:chOff x="9092926" y="1650386"/>
              <a:chExt cx="1855176" cy="151079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1A74291-25B1-4E8B-BAA9-AD0B6F0450AC}"/>
                  </a:ext>
                </a:extLst>
              </p:cNvPr>
              <p:cNvGrpSpPr/>
              <p:nvPr/>
            </p:nvGrpSpPr>
            <p:grpSpPr>
              <a:xfrm>
                <a:off x="9092926" y="2564944"/>
                <a:ext cx="1855176" cy="596234"/>
                <a:chOff x="9233315" y="3321485"/>
                <a:chExt cx="1855176" cy="596234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C05D993-E837-4C98-92E6-FF8FAB1D1CE5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9233315" y="3321485"/>
                  <a:ext cx="1228221" cy="433965"/>
                </a:xfrm>
                <a:prstGeom prst="rect">
                  <a:avLst/>
                </a:prstGeom>
                <a:noFill/>
              </p:spPr>
              <p:txBody>
                <a:bodyPr wrap="none" lIns="91440" tIns="91440" rIns="91440" bIns="91440" rtlCol="0">
                  <a:spAutoFit/>
                </a:bodyPr>
                <a:lstStyle>
                  <a:defPPr>
                    <a:defRPr lang="en-US"/>
                  </a:defPPr>
                  <a:lvl1pPr marR="0" lvl="0" indent="0" algn="ctr" defTabSz="914367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b="1" i="0" u="none" strike="noStrike" kern="0" cap="none" spc="0" normalizeH="0" baseline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D0D0D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anose="020B0502040204020203" pitchFamily="34" charset="0"/>
                    </a:rPr>
                    <a:t>Automate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B5BB6A-6644-40C9-B14C-3B8E10E493B0}"/>
                    </a:ext>
                  </a:extLst>
                </p:cNvPr>
                <p:cNvCxnSpPr/>
                <p:nvPr/>
              </p:nvCxnSpPr>
              <p:spPr>
                <a:xfrm>
                  <a:off x="9302765" y="3917719"/>
                  <a:ext cx="1785726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5184F07-CAF1-4AA7-892C-8EAA5F1CF7D3}"/>
                  </a:ext>
                </a:extLst>
              </p:cNvPr>
              <p:cNvGrpSpPr/>
              <p:nvPr/>
            </p:nvGrpSpPr>
            <p:grpSpPr>
              <a:xfrm>
                <a:off x="9092926" y="1650386"/>
                <a:ext cx="914400" cy="914400"/>
                <a:chOff x="5504716" y="3874058"/>
                <a:chExt cx="599922" cy="599922"/>
              </a:xfrm>
              <a:solidFill>
                <a:schemeClr val="bg2"/>
              </a:solidFill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09E9A6C-F682-4DEB-B444-7E16A916852F}"/>
                    </a:ext>
                  </a:extLst>
                </p:cNvPr>
                <p:cNvSpPr/>
                <p:nvPr/>
              </p:nvSpPr>
              <p:spPr bwMode="auto">
                <a:xfrm>
                  <a:off x="5504716" y="3874058"/>
                  <a:ext cx="599922" cy="599922"/>
                </a:xfrm>
                <a:prstGeom prst="ellipse">
                  <a:avLst/>
                </a:prstGeom>
                <a:grp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" name="Freeform 96" title="Icon of a gear with a wrench">
                  <a:extLst>
                    <a:ext uri="{FF2B5EF4-FFF2-40B4-BE49-F238E27FC236}">
                      <a16:creationId xmlns:a16="http://schemas.microsoft.com/office/drawing/2014/main" id="{A2AFF004-DCF5-4B29-AF99-D9FF3C2C59A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606059" y="3991139"/>
                  <a:ext cx="397237" cy="365760"/>
                </a:xfrm>
                <a:custGeom>
                  <a:avLst/>
                  <a:gdLst>
                    <a:gd name="T0" fmla="*/ 224 w 356"/>
                    <a:gd name="T1" fmla="*/ 273 h 328"/>
                    <a:gd name="T2" fmla="*/ 181 w 356"/>
                    <a:gd name="T3" fmla="*/ 295 h 328"/>
                    <a:gd name="T4" fmla="*/ 181 w 356"/>
                    <a:gd name="T5" fmla="*/ 328 h 328"/>
                    <a:gd name="T6" fmla="*/ 121 w 356"/>
                    <a:gd name="T7" fmla="*/ 328 h 328"/>
                    <a:gd name="T8" fmla="*/ 121 w 356"/>
                    <a:gd name="T9" fmla="*/ 291 h 328"/>
                    <a:gd name="T10" fmla="*/ 57 w 356"/>
                    <a:gd name="T11" fmla="*/ 254 h 328"/>
                    <a:gd name="T12" fmla="*/ 28 w 356"/>
                    <a:gd name="T13" fmla="*/ 269 h 328"/>
                    <a:gd name="T14" fmla="*/ 0 w 356"/>
                    <a:gd name="T15" fmla="*/ 214 h 328"/>
                    <a:gd name="T16" fmla="*/ 28 w 356"/>
                    <a:gd name="T17" fmla="*/ 199 h 328"/>
                    <a:gd name="T18" fmla="*/ 21 w 356"/>
                    <a:gd name="T19" fmla="*/ 162 h 328"/>
                    <a:gd name="T20" fmla="*/ 28 w 356"/>
                    <a:gd name="T21" fmla="*/ 125 h 328"/>
                    <a:gd name="T22" fmla="*/ 0 w 356"/>
                    <a:gd name="T23" fmla="*/ 111 h 328"/>
                    <a:gd name="T24" fmla="*/ 28 w 356"/>
                    <a:gd name="T25" fmla="*/ 55 h 328"/>
                    <a:gd name="T26" fmla="*/ 57 w 356"/>
                    <a:gd name="T27" fmla="*/ 70 h 328"/>
                    <a:gd name="T28" fmla="*/ 121 w 356"/>
                    <a:gd name="T29" fmla="*/ 33 h 328"/>
                    <a:gd name="T30" fmla="*/ 121 w 356"/>
                    <a:gd name="T31" fmla="*/ 0 h 328"/>
                    <a:gd name="T32" fmla="*/ 181 w 356"/>
                    <a:gd name="T33" fmla="*/ 0 h 328"/>
                    <a:gd name="T34" fmla="*/ 181 w 356"/>
                    <a:gd name="T35" fmla="*/ 30 h 328"/>
                    <a:gd name="T36" fmla="*/ 249 w 356"/>
                    <a:gd name="T37" fmla="*/ 70 h 328"/>
                    <a:gd name="T38" fmla="*/ 274 w 356"/>
                    <a:gd name="T39" fmla="*/ 55 h 328"/>
                    <a:gd name="T40" fmla="*/ 306 w 356"/>
                    <a:gd name="T41" fmla="*/ 111 h 328"/>
                    <a:gd name="T42" fmla="*/ 277 w 356"/>
                    <a:gd name="T43" fmla="*/ 125 h 328"/>
                    <a:gd name="T44" fmla="*/ 282 w 356"/>
                    <a:gd name="T45" fmla="*/ 162 h 328"/>
                    <a:gd name="T46" fmla="*/ 279 w 356"/>
                    <a:gd name="T47" fmla="*/ 188 h 328"/>
                    <a:gd name="T48" fmla="*/ 186 w 356"/>
                    <a:gd name="T49" fmla="*/ 100 h 328"/>
                    <a:gd name="T50" fmla="*/ 150 w 356"/>
                    <a:gd name="T51" fmla="*/ 89 h 328"/>
                    <a:gd name="T52" fmla="*/ 75 w 356"/>
                    <a:gd name="T53" fmla="*/ 166 h 328"/>
                    <a:gd name="T54" fmla="*/ 107 w 356"/>
                    <a:gd name="T55" fmla="*/ 231 h 328"/>
                    <a:gd name="T56" fmla="*/ 209 w 356"/>
                    <a:gd name="T57" fmla="*/ 238 h 328"/>
                    <a:gd name="T58" fmla="*/ 310 w 356"/>
                    <a:gd name="T59" fmla="*/ 302 h 328"/>
                    <a:gd name="T60" fmla="*/ 348 w 356"/>
                    <a:gd name="T61" fmla="*/ 294 h 328"/>
                    <a:gd name="T62" fmla="*/ 340 w 356"/>
                    <a:gd name="T63" fmla="*/ 256 h 328"/>
                    <a:gd name="T64" fmla="*/ 237 w 356"/>
                    <a:gd name="T65" fmla="*/ 195 h 328"/>
                    <a:gd name="T66" fmla="*/ 235 w 356"/>
                    <a:gd name="T67" fmla="*/ 194 h 328"/>
                    <a:gd name="T68" fmla="*/ 234 w 356"/>
                    <a:gd name="T69" fmla="*/ 179 h 328"/>
                    <a:gd name="T70" fmla="*/ 172 w 356"/>
                    <a:gd name="T71" fmla="*/ 139 h 328"/>
                    <a:gd name="T72" fmla="*/ 145 w 356"/>
                    <a:gd name="T73" fmla="*/ 153 h 328"/>
                    <a:gd name="T74" fmla="*/ 194 w 356"/>
                    <a:gd name="T75" fmla="*/ 183 h 328"/>
                    <a:gd name="T76" fmla="*/ 182 w 356"/>
                    <a:gd name="T77" fmla="*/ 199 h 328"/>
                    <a:gd name="T78" fmla="*/ 135 w 356"/>
                    <a:gd name="T79" fmla="*/ 169 h 328"/>
                    <a:gd name="T80" fmla="*/ 132 w 356"/>
                    <a:gd name="T81" fmla="*/ 201 h 328"/>
                    <a:gd name="T82" fmla="*/ 194 w 356"/>
                    <a:gd name="T83" fmla="*/ 241 h 328"/>
                    <a:gd name="T84" fmla="*/ 207 w 356"/>
                    <a:gd name="T85" fmla="*/ 237 h 328"/>
                    <a:gd name="T86" fmla="*/ 209 w 356"/>
                    <a:gd name="T87" fmla="*/ 238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328">
                      <a:moveTo>
                        <a:pt x="224" y="273"/>
                      </a:moveTo>
                      <a:cubicBezTo>
                        <a:pt x="213" y="284"/>
                        <a:pt x="195" y="291"/>
                        <a:pt x="181" y="295"/>
                      </a:cubicBezTo>
                      <a:cubicBezTo>
                        <a:pt x="181" y="295"/>
                        <a:pt x="181" y="295"/>
                        <a:pt x="181" y="328"/>
                      </a:cubicBezTo>
                      <a:cubicBezTo>
                        <a:pt x="181" y="328"/>
                        <a:pt x="181" y="328"/>
                        <a:pt x="121" y="328"/>
                      </a:cubicBezTo>
                      <a:cubicBezTo>
                        <a:pt x="121" y="328"/>
                        <a:pt x="121" y="328"/>
                        <a:pt x="121" y="291"/>
                      </a:cubicBezTo>
                      <a:cubicBezTo>
                        <a:pt x="96" y="287"/>
                        <a:pt x="75" y="273"/>
                        <a:pt x="57" y="254"/>
                      </a:cubicBezTo>
                      <a:cubicBezTo>
                        <a:pt x="57" y="254"/>
                        <a:pt x="57" y="254"/>
                        <a:pt x="28" y="269"/>
                      </a:cubicBezTo>
                      <a:cubicBezTo>
                        <a:pt x="28" y="269"/>
                        <a:pt x="28" y="269"/>
                        <a:pt x="0" y="214"/>
                      </a:cubicBezTo>
                      <a:cubicBezTo>
                        <a:pt x="0" y="214"/>
                        <a:pt x="0" y="214"/>
                        <a:pt x="28" y="199"/>
                      </a:cubicBezTo>
                      <a:cubicBezTo>
                        <a:pt x="25" y="188"/>
                        <a:pt x="21" y="177"/>
                        <a:pt x="21" y="162"/>
                      </a:cubicBezTo>
                      <a:cubicBezTo>
                        <a:pt x="21" y="151"/>
                        <a:pt x="25" y="136"/>
                        <a:pt x="28" y="125"/>
                      </a:cubicBezTo>
                      <a:cubicBezTo>
                        <a:pt x="28" y="125"/>
                        <a:pt x="28" y="125"/>
                        <a:pt x="0" y="111"/>
                      </a:cubicBezTo>
                      <a:cubicBezTo>
                        <a:pt x="0" y="111"/>
                        <a:pt x="0" y="111"/>
                        <a:pt x="28" y="55"/>
                      </a:cubicBezTo>
                      <a:cubicBezTo>
                        <a:pt x="28" y="55"/>
                        <a:pt x="28" y="55"/>
                        <a:pt x="57" y="70"/>
                      </a:cubicBezTo>
                      <a:cubicBezTo>
                        <a:pt x="75" y="52"/>
                        <a:pt x="96" y="37"/>
                        <a:pt x="121" y="33"/>
                      </a:cubicBezTo>
                      <a:cubicBezTo>
                        <a:pt x="121" y="33"/>
                        <a:pt x="121" y="33"/>
                        <a:pt x="121" y="0"/>
                      </a:cubicBezTo>
                      <a:cubicBezTo>
                        <a:pt x="121" y="0"/>
                        <a:pt x="121" y="0"/>
                        <a:pt x="181" y="0"/>
                      </a:cubicBezTo>
                      <a:cubicBezTo>
                        <a:pt x="181" y="0"/>
                        <a:pt x="181" y="0"/>
                        <a:pt x="181" y="30"/>
                      </a:cubicBezTo>
                      <a:cubicBezTo>
                        <a:pt x="206" y="37"/>
                        <a:pt x="231" y="52"/>
                        <a:pt x="249" y="70"/>
                      </a:cubicBezTo>
                      <a:cubicBezTo>
                        <a:pt x="249" y="70"/>
                        <a:pt x="249" y="70"/>
                        <a:pt x="274" y="55"/>
                      </a:cubicBezTo>
                      <a:cubicBezTo>
                        <a:pt x="274" y="55"/>
                        <a:pt x="274" y="55"/>
                        <a:pt x="306" y="111"/>
                      </a:cubicBezTo>
                      <a:cubicBezTo>
                        <a:pt x="306" y="111"/>
                        <a:pt x="306" y="111"/>
                        <a:pt x="277" y="125"/>
                      </a:cubicBezTo>
                      <a:cubicBezTo>
                        <a:pt x="281" y="136"/>
                        <a:pt x="282" y="150"/>
                        <a:pt x="282" y="162"/>
                      </a:cubicBezTo>
                      <a:cubicBezTo>
                        <a:pt x="282" y="169"/>
                        <a:pt x="282" y="178"/>
                        <a:pt x="279" y="188"/>
                      </a:cubicBezTo>
                      <a:moveTo>
                        <a:pt x="186" y="100"/>
                      </a:moveTo>
                      <a:cubicBezTo>
                        <a:pt x="176" y="93"/>
                        <a:pt x="165" y="89"/>
                        <a:pt x="150" y="89"/>
                      </a:cubicBezTo>
                      <a:cubicBezTo>
                        <a:pt x="107" y="89"/>
                        <a:pt x="75" y="126"/>
                        <a:pt x="75" y="166"/>
                      </a:cubicBezTo>
                      <a:cubicBezTo>
                        <a:pt x="75" y="195"/>
                        <a:pt x="85" y="217"/>
                        <a:pt x="107" y="231"/>
                      </a:cubicBezTo>
                      <a:moveTo>
                        <a:pt x="209" y="238"/>
                      </a:moveTo>
                      <a:cubicBezTo>
                        <a:pt x="310" y="302"/>
                        <a:pt x="310" y="302"/>
                        <a:pt x="310" y="302"/>
                      </a:cubicBezTo>
                      <a:cubicBezTo>
                        <a:pt x="323" y="310"/>
                        <a:pt x="340" y="307"/>
                        <a:pt x="348" y="294"/>
                      </a:cubicBezTo>
                      <a:cubicBezTo>
                        <a:pt x="356" y="282"/>
                        <a:pt x="353" y="265"/>
                        <a:pt x="340" y="256"/>
                      </a:cubicBezTo>
                      <a:cubicBezTo>
                        <a:pt x="237" y="195"/>
                        <a:pt x="237" y="195"/>
                        <a:pt x="237" y="195"/>
                      </a:cubicBezTo>
                      <a:cubicBezTo>
                        <a:pt x="235" y="194"/>
                        <a:pt x="235" y="194"/>
                        <a:pt x="235" y="194"/>
                      </a:cubicBezTo>
                      <a:cubicBezTo>
                        <a:pt x="236" y="189"/>
                        <a:pt x="235" y="184"/>
                        <a:pt x="234" y="179"/>
                      </a:cubicBezTo>
                      <a:cubicBezTo>
                        <a:pt x="228" y="151"/>
                        <a:pt x="200" y="132"/>
                        <a:pt x="172" y="139"/>
                      </a:cubicBezTo>
                      <a:cubicBezTo>
                        <a:pt x="162" y="141"/>
                        <a:pt x="152" y="146"/>
                        <a:pt x="145" y="153"/>
                      </a:cubicBezTo>
                      <a:cubicBezTo>
                        <a:pt x="194" y="183"/>
                        <a:pt x="194" y="183"/>
                        <a:pt x="194" y="183"/>
                      </a:cubicBezTo>
                      <a:cubicBezTo>
                        <a:pt x="182" y="199"/>
                        <a:pt x="182" y="199"/>
                        <a:pt x="182" y="199"/>
                      </a:cubicBezTo>
                      <a:cubicBezTo>
                        <a:pt x="135" y="169"/>
                        <a:pt x="135" y="169"/>
                        <a:pt x="135" y="169"/>
                      </a:cubicBezTo>
                      <a:cubicBezTo>
                        <a:pt x="131" y="179"/>
                        <a:pt x="129" y="190"/>
                        <a:pt x="132" y="201"/>
                      </a:cubicBezTo>
                      <a:cubicBezTo>
                        <a:pt x="138" y="229"/>
                        <a:pt x="165" y="247"/>
                        <a:pt x="194" y="241"/>
                      </a:cubicBezTo>
                      <a:cubicBezTo>
                        <a:pt x="198" y="240"/>
                        <a:pt x="203" y="239"/>
                        <a:pt x="207" y="237"/>
                      </a:cubicBezTo>
                      <a:lnTo>
                        <a:pt x="209" y="238"/>
                      </a:lnTo>
                      <a:close/>
                    </a:path>
                  </a:pathLst>
                </a:custGeom>
                <a:grpFill/>
                <a:ln w="17780" cap="flat">
                  <a:solidFill>
                    <a:srgbClr val="0D0D0D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82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78027B-D40D-42BF-A736-21ABA81529EB}"/>
                </a:ext>
              </a:extLst>
            </p:cNvPr>
            <p:cNvSpPr txBox="1"/>
            <p:nvPr/>
          </p:nvSpPr>
          <p:spPr>
            <a:xfrm>
              <a:off x="9453580" y="4025234"/>
              <a:ext cx="2218938" cy="100316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Powerful scripting, configuration and update management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D4A84-0A36-421E-B97C-FAF1D1A5D12B}"/>
              </a:ext>
            </a:extLst>
          </p:cNvPr>
          <p:cNvGrpSpPr/>
          <p:nvPr/>
        </p:nvGrpSpPr>
        <p:grpSpPr>
          <a:xfrm>
            <a:off x="588263" y="2545935"/>
            <a:ext cx="2094934" cy="2469832"/>
            <a:chOff x="588263" y="2545935"/>
            <a:chExt cx="2094934" cy="2469832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77616BE-EE5A-48AE-BAC7-2DE32CC5E8A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8263" y="3321485"/>
              <a:ext cx="1430200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Governance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A7BC790-D8AC-4E17-8F64-D641E3D56C18}"/>
                </a:ext>
              </a:extLst>
            </p:cNvPr>
            <p:cNvSpPr txBox="1"/>
            <p:nvPr/>
          </p:nvSpPr>
          <p:spPr>
            <a:xfrm>
              <a:off x="588263" y="4012607"/>
              <a:ext cx="2094934" cy="100316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Proactively apply policies and optimize cloud spend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87DB24D-A835-4CF8-8D4C-459236825BD2}"/>
                </a:ext>
              </a:extLst>
            </p:cNvPr>
            <p:cNvCxnSpPr/>
            <p:nvPr/>
          </p:nvCxnSpPr>
          <p:spPr>
            <a:xfrm>
              <a:off x="657713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building_5" title="Icon of a building with columns in a row and a triangular top">
              <a:extLst>
                <a:ext uri="{FF2B5EF4-FFF2-40B4-BE49-F238E27FC236}">
                  <a16:creationId xmlns:a16="http://schemas.microsoft.com/office/drawing/2014/main" id="{2ADE96A7-7F2E-45E1-9906-3F2A9696782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8902" y="2545935"/>
              <a:ext cx="668782" cy="572850"/>
            </a:xfrm>
            <a:custGeom>
              <a:avLst/>
              <a:gdLst>
                <a:gd name="T0" fmla="*/ 178 w 244"/>
                <a:gd name="T1" fmla="*/ 28 h 209"/>
                <a:gd name="T2" fmla="*/ 244 w 244"/>
                <a:gd name="T3" fmla="*/ 62 h 209"/>
                <a:gd name="T4" fmla="*/ 0 w 244"/>
                <a:gd name="T5" fmla="*/ 62 h 209"/>
                <a:gd name="T6" fmla="*/ 122 w 244"/>
                <a:gd name="T7" fmla="*/ 0 h 209"/>
                <a:gd name="T8" fmla="*/ 178 w 244"/>
                <a:gd name="T9" fmla="*/ 28 h 209"/>
                <a:gd name="T10" fmla="*/ 20 w 244"/>
                <a:gd name="T11" fmla="*/ 190 h 209"/>
                <a:gd name="T12" fmla="*/ 13 w 244"/>
                <a:gd name="T13" fmla="*/ 209 h 209"/>
                <a:gd name="T14" fmla="*/ 232 w 244"/>
                <a:gd name="T15" fmla="*/ 209 h 209"/>
                <a:gd name="T16" fmla="*/ 217 w 244"/>
                <a:gd name="T17" fmla="*/ 171 h 209"/>
                <a:gd name="T18" fmla="*/ 27 w 244"/>
                <a:gd name="T19" fmla="*/ 171 h 209"/>
                <a:gd name="T20" fmla="*/ 20 w 244"/>
                <a:gd name="T21" fmla="*/ 190 h 209"/>
                <a:gd name="T22" fmla="*/ 27 w 244"/>
                <a:gd name="T23" fmla="*/ 171 h 209"/>
                <a:gd name="T24" fmla="*/ 27 w 244"/>
                <a:gd name="T25" fmla="*/ 62 h 209"/>
                <a:gd name="T26" fmla="*/ 217 w 244"/>
                <a:gd name="T27" fmla="*/ 171 h 209"/>
                <a:gd name="T28" fmla="*/ 217 w 244"/>
                <a:gd name="T29" fmla="*/ 62 h 209"/>
                <a:gd name="T30" fmla="*/ 185 w 244"/>
                <a:gd name="T31" fmla="*/ 171 h 209"/>
                <a:gd name="T32" fmla="*/ 185 w 244"/>
                <a:gd name="T33" fmla="*/ 62 h 209"/>
                <a:gd name="T34" fmla="*/ 154 w 244"/>
                <a:gd name="T35" fmla="*/ 171 h 209"/>
                <a:gd name="T36" fmla="*/ 154 w 244"/>
                <a:gd name="T37" fmla="*/ 62 h 209"/>
                <a:gd name="T38" fmla="*/ 122 w 244"/>
                <a:gd name="T39" fmla="*/ 171 h 209"/>
                <a:gd name="T40" fmla="*/ 122 w 244"/>
                <a:gd name="T41" fmla="*/ 62 h 209"/>
                <a:gd name="T42" fmla="*/ 90 w 244"/>
                <a:gd name="T43" fmla="*/ 171 h 209"/>
                <a:gd name="T44" fmla="*/ 90 w 244"/>
                <a:gd name="T45" fmla="*/ 62 h 209"/>
                <a:gd name="T46" fmla="*/ 59 w 244"/>
                <a:gd name="T47" fmla="*/ 171 h 209"/>
                <a:gd name="T48" fmla="*/ 59 w 244"/>
                <a:gd name="T49" fmla="*/ 6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209">
                  <a:moveTo>
                    <a:pt x="178" y="28"/>
                  </a:moveTo>
                  <a:lnTo>
                    <a:pt x="244" y="62"/>
                  </a:lnTo>
                  <a:lnTo>
                    <a:pt x="0" y="62"/>
                  </a:lnTo>
                  <a:lnTo>
                    <a:pt x="122" y="0"/>
                  </a:lnTo>
                  <a:lnTo>
                    <a:pt x="178" y="28"/>
                  </a:lnTo>
                  <a:moveTo>
                    <a:pt x="20" y="190"/>
                  </a:moveTo>
                  <a:lnTo>
                    <a:pt x="13" y="209"/>
                  </a:lnTo>
                  <a:lnTo>
                    <a:pt x="232" y="209"/>
                  </a:lnTo>
                  <a:lnTo>
                    <a:pt x="217" y="171"/>
                  </a:lnTo>
                  <a:lnTo>
                    <a:pt x="27" y="171"/>
                  </a:lnTo>
                  <a:lnTo>
                    <a:pt x="20" y="190"/>
                  </a:lnTo>
                  <a:moveTo>
                    <a:pt x="27" y="171"/>
                  </a:moveTo>
                  <a:lnTo>
                    <a:pt x="27" y="62"/>
                  </a:lnTo>
                  <a:moveTo>
                    <a:pt x="217" y="171"/>
                  </a:moveTo>
                  <a:lnTo>
                    <a:pt x="217" y="62"/>
                  </a:lnTo>
                  <a:moveTo>
                    <a:pt x="185" y="171"/>
                  </a:moveTo>
                  <a:lnTo>
                    <a:pt x="185" y="62"/>
                  </a:lnTo>
                  <a:moveTo>
                    <a:pt x="154" y="171"/>
                  </a:moveTo>
                  <a:lnTo>
                    <a:pt x="154" y="62"/>
                  </a:lnTo>
                  <a:moveTo>
                    <a:pt x="122" y="171"/>
                  </a:moveTo>
                  <a:lnTo>
                    <a:pt x="122" y="62"/>
                  </a:lnTo>
                  <a:moveTo>
                    <a:pt x="90" y="171"/>
                  </a:moveTo>
                  <a:lnTo>
                    <a:pt x="90" y="62"/>
                  </a:lnTo>
                  <a:moveTo>
                    <a:pt x="59" y="171"/>
                  </a:moveTo>
                  <a:lnTo>
                    <a:pt x="59" y="62"/>
                  </a:ln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281BE4-9CE4-48CC-8281-F2653E45BAF4}"/>
                </a:ext>
              </a:extLst>
            </p:cNvPr>
            <p:cNvSpPr txBox="1"/>
            <p:nvPr/>
          </p:nvSpPr>
          <p:spPr>
            <a:xfrm>
              <a:off x="1829960" y="3210450"/>
              <a:ext cx="79013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NEW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864273-C32E-4BDB-90BF-7FB222F3B16E}"/>
              </a:ext>
            </a:extLst>
          </p:cNvPr>
          <p:cNvGrpSpPr/>
          <p:nvPr/>
        </p:nvGrpSpPr>
        <p:grpSpPr>
          <a:xfrm>
            <a:off x="4969550" y="2525220"/>
            <a:ext cx="2290600" cy="2490479"/>
            <a:chOff x="4969550" y="2525220"/>
            <a:chExt cx="2290600" cy="24904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3B25BA-E139-4327-8ADC-21C649B56902}"/>
                </a:ext>
              </a:extLst>
            </p:cNvPr>
            <p:cNvGrpSpPr/>
            <p:nvPr/>
          </p:nvGrpSpPr>
          <p:grpSpPr>
            <a:xfrm>
              <a:off x="5041212" y="3334109"/>
              <a:ext cx="2218938" cy="1681590"/>
              <a:chOff x="9233315" y="3321485"/>
              <a:chExt cx="2218938" cy="1681590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E1F4DC8-AB65-4B88-B97D-FCABEA6AC58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233315" y="3321485"/>
                <a:ext cx="1218603" cy="433965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>
                <a:defPPr>
                  <a:defRPr lang="en-US"/>
                </a:defPPr>
                <a:lvl1pPr marR="0" lvl="0" indent="0" algn="ctr" defTabSz="914367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b="1" i="0" u="none" strike="noStrike" kern="0" cap="none" spc="0" normalizeH="0" baseline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Resiliency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D78E007-94AA-4441-96BB-A6DED33D285F}"/>
                  </a:ext>
                </a:extLst>
              </p:cNvPr>
              <p:cNvSpPr txBox="1"/>
              <p:nvPr/>
            </p:nvSpPr>
            <p:spPr>
              <a:xfrm>
                <a:off x="9233315" y="3999915"/>
                <a:ext cx="2218938" cy="100316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14000"/>
                  </a:lnSpc>
                  <a:spcBef>
                    <a:spcPts val="288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High availability and protection for VMs, apps and data</a:t>
                </a: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17798A0-23BE-42B3-B37B-22CA71E346E4}"/>
                  </a:ext>
                </a:extLst>
              </p:cNvPr>
              <p:cNvCxnSpPr/>
              <p:nvPr/>
            </p:nvCxnSpPr>
            <p:spPr>
              <a:xfrm>
                <a:off x="9302765" y="3917719"/>
                <a:ext cx="1785726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4" descr="https://azurecomcdn.azureedge.net/cvt-212c12981e7c3c1827f67b47af9ce87f8cb356f72d0fa7bc2b08b4f3e79d831c/images/page/features/resiliency/resilient-apps.png">
              <a:extLst>
                <a:ext uri="{FF2B5EF4-FFF2-40B4-BE49-F238E27FC236}">
                  <a16:creationId xmlns:a16="http://schemas.microsoft.com/office/drawing/2014/main" id="{03C0D028-2EF0-4446-AF35-AB33B0618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550" y="2525220"/>
              <a:ext cx="1056316" cy="707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620A294-DB97-4918-B454-EB170AB019F4}"/>
              </a:ext>
            </a:extLst>
          </p:cNvPr>
          <p:cNvGrpSpPr/>
          <p:nvPr/>
        </p:nvGrpSpPr>
        <p:grpSpPr>
          <a:xfrm>
            <a:off x="2780099" y="2545935"/>
            <a:ext cx="2330496" cy="2469832"/>
            <a:chOff x="2780099" y="2545935"/>
            <a:chExt cx="2330496" cy="246983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5258081-E33F-474A-9964-FCA95B979B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80099" y="3321485"/>
              <a:ext cx="1023037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2000">
                  <a:gradFill>
                    <a:gsLst>
                      <a:gs pos="2917">
                        <a:srgbClr val="000000"/>
                      </a:gs>
                      <a:gs pos="84000">
                        <a:srgbClr val="000000"/>
                      </a:gs>
                    </a:gsLst>
                    <a:lin ang="5400000" scaled="0"/>
                  </a:gradFill>
                  <a:latin typeface="Segoe Pro Semibold" panose="020B0702040504020203" pitchFamily="34" charset="0"/>
                </a:defRPr>
              </a:lvl1pPr>
            </a:lstStyle>
            <a:p>
              <a:pPr marL="0" marR="0" lvl="0" indent="0" algn="l" defTabSz="89635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Security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72F0ADB-A398-41DB-B6A4-C07AB8D72DAF}"/>
                </a:ext>
              </a:extLst>
            </p:cNvPr>
            <p:cNvSpPr txBox="1"/>
            <p:nvPr/>
          </p:nvSpPr>
          <p:spPr>
            <a:xfrm>
              <a:off x="2780099" y="4012607"/>
              <a:ext cx="2330496" cy="100316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Industry leading Security with Advanced Threat Protection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2E322D4-E3FE-4EDA-B96B-9F0D5FA6D78D}"/>
                </a:ext>
              </a:extLst>
            </p:cNvPr>
            <p:cNvCxnSpPr/>
            <p:nvPr/>
          </p:nvCxnSpPr>
          <p:spPr>
            <a:xfrm>
              <a:off x="2849549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Shield_EA18" title="Icon of a shield">
              <a:extLst>
                <a:ext uri="{FF2B5EF4-FFF2-40B4-BE49-F238E27FC236}">
                  <a16:creationId xmlns:a16="http://schemas.microsoft.com/office/drawing/2014/main" id="{B8B4942D-C34A-40D3-88A1-B9E367EEF37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48864" y="2545935"/>
              <a:ext cx="601201" cy="640080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859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svg="http://schemas.microsoft.com/office/drawing/2016/SVG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163D-4C37-4458-80F5-E4763C36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in Azure</a:t>
            </a:r>
          </a:p>
        </p:txBody>
      </p:sp>
    </p:spTree>
    <p:extLst>
      <p:ext uri="{BB962C8B-B14F-4D97-AF65-F5344CB8AC3E}">
        <p14:creationId xmlns:p14="http://schemas.microsoft.com/office/powerpoint/2010/main" val="22479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6837028-8963-45D1-9371-EB5D0143F3A8}"/>
              </a:ext>
            </a:extLst>
          </p:cNvPr>
          <p:cNvSpPr/>
          <p:nvPr/>
        </p:nvSpPr>
        <p:spPr bwMode="auto">
          <a:xfrm>
            <a:off x="7101216" y="2162083"/>
            <a:ext cx="2369034" cy="30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4BE347-AF18-4905-86F1-42306E5BA61F}"/>
              </a:ext>
            </a:extLst>
          </p:cNvPr>
          <p:cNvSpPr/>
          <p:nvPr/>
        </p:nvSpPr>
        <p:spPr bwMode="auto">
          <a:xfrm>
            <a:off x="2425058" y="2162084"/>
            <a:ext cx="2372985" cy="30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5831E-B1C7-4FFF-9826-F034D33A776C}"/>
              </a:ext>
            </a:extLst>
          </p:cNvPr>
          <p:cNvSpPr txBox="1"/>
          <p:nvPr/>
        </p:nvSpPr>
        <p:spPr>
          <a:xfrm>
            <a:off x="2973542" y="4127350"/>
            <a:ext cx="1457130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Self-service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Production access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Rapid releases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202605-A679-4E4C-81AF-5F8EFA08FC7E}"/>
              </a:ext>
            </a:extLst>
          </p:cNvPr>
          <p:cNvGrpSpPr/>
          <p:nvPr/>
        </p:nvGrpSpPr>
        <p:grpSpPr>
          <a:xfrm>
            <a:off x="2721749" y="2162084"/>
            <a:ext cx="1649832" cy="1132710"/>
            <a:chOff x="3824130" y="4979013"/>
            <a:chExt cx="1649832" cy="113271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D65F9-C632-431A-8E3A-F6B78F5DF6E2}"/>
                </a:ext>
              </a:extLst>
            </p:cNvPr>
            <p:cNvSpPr/>
            <p:nvPr/>
          </p:nvSpPr>
          <p:spPr bwMode="auto">
            <a:xfrm>
              <a:off x="3824130" y="5890124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Development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6740588C-5A90-43B0-8923-B39EA00D3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19365" y="4979013"/>
              <a:ext cx="1005842" cy="100584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F9A2669-9BC9-43D2-A508-84E142C59C43}"/>
              </a:ext>
            </a:extLst>
          </p:cNvPr>
          <p:cNvSpPr txBox="1"/>
          <p:nvPr/>
        </p:nvSpPr>
        <p:spPr>
          <a:xfrm>
            <a:off x="7577761" y="4122782"/>
            <a:ext cx="907300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Policies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Security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Cost Mgmt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AA31DD-6C98-4AE7-A99F-FF2FDF37D672}"/>
              </a:ext>
            </a:extLst>
          </p:cNvPr>
          <p:cNvGrpSpPr/>
          <p:nvPr/>
        </p:nvGrpSpPr>
        <p:grpSpPr>
          <a:xfrm>
            <a:off x="7260997" y="2295733"/>
            <a:ext cx="1649832" cy="978618"/>
            <a:chOff x="6390267" y="5112662"/>
            <a:chExt cx="1649832" cy="9786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C26C88-9B83-4FB0-A0BD-96776E5891F6}"/>
                </a:ext>
              </a:extLst>
            </p:cNvPr>
            <p:cNvGrpSpPr/>
            <p:nvPr/>
          </p:nvGrpSpPr>
          <p:grpSpPr>
            <a:xfrm>
              <a:off x="6766755" y="5112662"/>
              <a:ext cx="745365" cy="681736"/>
              <a:chOff x="6766755" y="5112662"/>
              <a:chExt cx="745365" cy="681736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E3A54E-C4C2-4CDF-A865-42BC41F86812}"/>
                  </a:ext>
                </a:extLst>
              </p:cNvPr>
              <p:cNvSpPr/>
              <p:nvPr/>
            </p:nvSpPr>
            <p:spPr>
              <a:xfrm>
                <a:off x="6766755" y="5112662"/>
                <a:ext cx="637033" cy="681736"/>
              </a:xfrm>
              <a:custGeom>
                <a:avLst/>
                <a:gdLst>
                  <a:gd name="connsiteX0" fmla="*/ 622520 w 637033"/>
                  <a:gd name="connsiteY0" fmla="*/ 402799 h 681736"/>
                  <a:gd name="connsiteX1" fmla="*/ 454003 w 637033"/>
                  <a:gd name="connsiteY1" fmla="*/ 242852 h 681736"/>
                  <a:gd name="connsiteX2" fmla="*/ 294057 w 637033"/>
                  <a:gd name="connsiteY2" fmla="*/ 402799 h 681736"/>
                  <a:gd name="connsiteX3" fmla="*/ 456333 w 637033"/>
                  <a:gd name="connsiteY3" fmla="*/ 240747 h 681736"/>
                  <a:gd name="connsiteX4" fmla="*/ 567199 w 637033"/>
                  <a:gd name="connsiteY4" fmla="*/ 129881 h 681736"/>
                  <a:gd name="connsiteX5" fmla="*/ 456333 w 637033"/>
                  <a:gd name="connsiteY5" fmla="*/ 19015 h 681736"/>
                  <a:gd name="connsiteX6" fmla="*/ 345466 w 637033"/>
                  <a:gd name="connsiteY6" fmla="*/ 129881 h 681736"/>
                  <a:gd name="connsiteX7" fmla="*/ 456333 w 637033"/>
                  <a:gd name="connsiteY7" fmla="*/ 240747 h 681736"/>
                  <a:gd name="connsiteX8" fmla="*/ 347478 w 637033"/>
                  <a:gd name="connsiteY8" fmla="*/ 667223 h 681736"/>
                  <a:gd name="connsiteX9" fmla="*/ 178961 w 637033"/>
                  <a:gd name="connsiteY9" fmla="*/ 507276 h 681736"/>
                  <a:gd name="connsiteX10" fmla="*/ 19015 w 637033"/>
                  <a:gd name="connsiteY10" fmla="*/ 667223 h 681736"/>
                  <a:gd name="connsiteX11" fmla="*/ 68636 w 637033"/>
                  <a:gd name="connsiteY11" fmla="*/ 394752 h 681736"/>
                  <a:gd name="connsiteX12" fmla="*/ 179257 w 637033"/>
                  <a:gd name="connsiteY12" fmla="*/ 283864 h 681736"/>
                  <a:gd name="connsiteX13" fmla="*/ 181626 w 637033"/>
                  <a:gd name="connsiteY13" fmla="*/ 283886 h 681736"/>
                  <a:gd name="connsiteX14" fmla="*/ 292492 w 637033"/>
                  <a:gd name="connsiteY14" fmla="*/ 394752 h 681736"/>
                  <a:gd name="connsiteX15" fmla="*/ 181626 w 637033"/>
                  <a:gd name="connsiteY15" fmla="*/ 505618 h 681736"/>
                  <a:gd name="connsiteX16" fmla="*/ 68659 w 637033"/>
                  <a:gd name="connsiteY16" fmla="*/ 397121 h 681736"/>
                  <a:gd name="connsiteX17" fmla="*/ 68636 w 637033"/>
                  <a:gd name="connsiteY17" fmla="*/ 394752 h 68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7033" h="681736">
                    <a:moveTo>
                      <a:pt x="622520" y="402799"/>
                    </a:moveTo>
                    <a:cubicBezTo>
                      <a:pt x="620154" y="312096"/>
                      <a:pt x="544706" y="240485"/>
                      <a:pt x="454003" y="242852"/>
                    </a:cubicBezTo>
                    <a:cubicBezTo>
                      <a:pt x="366629" y="245131"/>
                      <a:pt x="296337" y="315423"/>
                      <a:pt x="294057" y="402799"/>
                    </a:cubicBezTo>
                    <a:moveTo>
                      <a:pt x="456333" y="240747"/>
                    </a:moveTo>
                    <a:cubicBezTo>
                      <a:pt x="517563" y="240747"/>
                      <a:pt x="567199" y="191111"/>
                      <a:pt x="567199" y="129881"/>
                    </a:cubicBezTo>
                    <a:cubicBezTo>
                      <a:pt x="567199" y="68651"/>
                      <a:pt x="517563" y="19015"/>
                      <a:pt x="456333" y="19015"/>
                    </a:cubicBezTo>
                    <a:cubicBezTo>
                      <a:pt x="395102" y="19015"/>
                      <a:pt x="345466" y="68651"/>
                      <a:pt x="345466" y="129881"/>
                    </a:cubicBezTo>
                    <a:cubicBezTo>
                      <a:pt x="345466" y="191111"/>
                      <a:pt x="395102" y="240747"/>
                      <a:pt x="456333" y="240747"/>
                    </a:cubicBezTo>
                    <a:close/>
                    <a:moveTo>
                      <a:pt x="347478" y="667223"/>
                    </a:moveTo>
                    <a:cubicBezTo>
                      <a:pt x="345112" y="576521"/>
                      <a:pt x="269665" y="504909"/>
                      <a:pt x="178961" y="507276"/>
                    </a:cubicBezTo>
                    <a:cubicBezTo>
                      <a:pt x="91587" y="509555"/>
                      <a:pt x="21295" y="579849"/>
                      <a:pt x="19015" y="667223"/>
                    </a:cubicBezTo>
                    <a:moveTo>
                      <a:pt x="68636" y="394752"/>
                    </a:moveTo>
                    <a:cubicBezTo>
                      <a:pt x="68562" y="333584"/>
                      <a:pt x="118088" y="283937"/>
                      <a:pt x="179257" y="283864"/>
                    </a:cubicBezTo>
                    <a:cubicBezTo>
                      <a:pt x="180047" y="283862"/>
                      <a:pt x="180836" y="283870"/>
                      <a:pt x="181626" y="283886"/>
                    </a:cubicBezTo>
                    <a:cubicBezTo>
                      <a:pt x="242856" y="283886"/>
                      <a:pt x="292492" y="333522"/>
                      <a:pt x="292492" y="394752"/>
                    </a:cubicBezTo>
                    <a:cubicBezTo>
                      <a:pt x="292492" y="455982"/>
                      <a:pt x="242856" y="505618"/>
                      <a:pt x="181626" y="505618"/>
                    </a:cubicBezTo>
                    <a:cubicBezTo>
                      <a:pt x="120471" y="506853"/>
                      <a:pt x="69894" y="458276"/>
                      <a:pt x="68659" y="397121"/>
                    </a:cubicBezTo>
                    <a:cubicBezTo>
                      <a:pt x="68643" y="396332"/>
                      <a:pt x="68635" y="395542"/>
                      <a:pt x="68636" y="394752"/>
                    </a:cubicBezTo>
                    <a:close/>
                  </a:path>
                </a:pathLst>
              </a:custGeom>
              <a:noFill/>
              <a:ln w="21608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cloud" title="Icon of a cloud">
                <a:extLst>
                  <a:ext uri="{FF2B5EF4-FFF2-40B4-BE49-F238E27FC236}">
                    <a16:creationId xmlns:a16="http://schemas.microsoft.com/office/drawing/2014/main" id="{D750D87A-B4C1-4421-90C4-C6A75B513B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78609" y="5520078"/>
                <a:ext cx="433511" cy="274320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4CC0E91-DC52-409A-9286-F8885C37FB02}"/>
                </a:ext>
              </a:extLst>
            </p:cNvPr>
            <p:cNvSpPr/>
            <p:nvPr/>
          </p:nvSpPr>
          <p:spPr bwMode="auto">
            <a:xfrm>
              <a:off x="6390267" y="5869681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IT Governance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C5F10D6-AFC5-4A79-8E46-85C191A0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Traditional approach needs rethinking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E875AC-EE2A-4CD2-97A0-7110D52E678B}"/>
              </a:ext>
            </a:extLst>
          </p:cNvPr>
          <p:cNvCxnSpPr>
            <a:cxnSpLocks/>
          </p:cNvCxnSpPr>
          <p:nvPr/>
        </p:nvCxnSpPr>
        <p:spPr>
          <a:xfrm flipV="1">
            <a:off x="2425058" y="2162083"/>
            <a:ext cx="0" cy="3070318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408376-92F8-45BC-AE20-C71993FEF182}"/>
              </a:ext>
            </a:extLst>
          </p:cNvPr>
          <p:cNvCxnSpPr>
            <a:cxnSpLocks/>
          </p:cNvCxnSpPr>
          <p:nvPr/>
        </p:nvCxnSpPr>
        <p:spPr>
          <a:xfrm flipV="1">
            <a:off x="9470250" y="2162083"/>
            <a:ext cx="0" cy="3070318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F1858-F1A2-413E-82CC-D29B058ACB79}"/>
              </a:ext>
            </a:extLst>
          </p:cNvPr>
          <p:cNvSpPr/>
          <p:nvPr/>
        </p:nvSpPr>
        <p:spPr>
          <a:xfrm>
            <a:off x="1567606" y="3582093"/>
            <a:ext cx="808235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126F84-D9B7-4D43-A706-4D1BC9488A9B}"/>
              </a:ext>
            </a:extLst>
          </p:cNvPr>
          <p:cNvSpPr/>
          <p:nvPr/>
        </p:nvSpPr>
        <p:spPr>
          <a:xfrm>
            <a:off x="9472927" y="3577375"/>
            <a:ext cx="92544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C90407-8B6B-4991-A27F-CC5F70658A8B}"/>
              </a:ext>
            </a:extLst>
          </p:cNvPr>
          <p:cNvGrpSpPr/>
          <p:nvPr/>
        </p:nvGrpSpPr>
        <p:grpSpPr>
          <a:xfrm>
            <a:off x="4978400" y="3697235"/>
            <a:ext cx="1931205" cy="0"/>
            <a:chOff x="4978400" y="3697236"/>
            <a:chExt cx="1537407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6079A4-65DC-4ADA-85D2-E100877DD1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8107" y="3697236"/>
              <a:ext cx="64770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FA6BD23-9B55-4CCD-8F5B-1D0D3A927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8400" y="3697236"/>
              <a:ext cx="64770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179F41-14DF-4649-8D33-5D730C6B0D87}"/>
              </a:ext>
            </a:extLst>
          </p:cNvPr>
          <p:cNvCxnSpPr>
            <a:cxnSpLocks/>
          </p:cNvCxnSpPr>
          <p:nvPr/>
        </p:nvCxnSpPr>
        <p:spPr>
          <a:xfrm>
            <a:off x="5833594" y="3577375"/>
            <a:ext cx="246216" cy="246216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F3A4844-9835-477E-8C51-7C256333D301}"/>
              </a:ext>
            </a:extLst>
          </p:cNvPr>
          <p:cNvSpPr txBox="1"/>
          <p:nvPr/>
        </p:nvSpPr>
        <p:spPr>
          <a:xfrm>
            <a:off x="429733" y="1004751"/>
            <a:ext cx="11332534" cy="609782"/>
          </a:xfrm>
          <a:prstGeom prst="rect">
            <a:avLst/>
          </a:prstGeom>
          <a:noFill/>
        </p:spPr>
        <p:txBody>
          <a:bodyPr wrap="square" lIns="175736" tIns="140589" rIns="175736" bIns="140589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13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Speed 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versus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20783775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6837028-8963-45D1-9371-EB5D0143F3A8}"/>
              </a:ext>
            </a:extLst>
          </p:cNvPr>
          <p:cNvSpPr/>
          <p:nvPr/>
        </p:nvSpPr>
        <p:spPr bwMode="auto">
          <a:xfrm>
            <a:off x="6088448" y="1936630"/>
            <a:ext cx="4572000" cy="3931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4BE347-AF18-4905-86F1-42306E5BA61F}"/>
              </a:ext>
            </a:extLst>
          </p:cNvPr>
          <p:cNvSpPr/>
          <p:nvPr/>
        </p:nvSpPr>
        <p:spPr bwMode="auto">
          <a:xfrm>
            <a:off x="1517699" y="1936631"/>
            <a:ext cx="4572000" cy="3931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5831E-B1C7-4FFF-9826-F034D33A776C}"/>
              </a:ext>
            </a:extLst>
          </p:cNvPr>
          <p:cNvSpPr txBox="1"/>
          <p:nvPr/>
        </p:nvSpPr>
        <p:spPr>
          <a:xfrm>
            <a:off x="2148248" y="4776184"/>
            <a:ext cx="156151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Policies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Mgmt as code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Agile Development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5F10D6-AFC5-4A79-8E46-85C191A0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Built-in modern governance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E875AC-EE2A-4CD2-97A0-7110D52E678B}"/>
              </a:ext>
            </a:extLst>
          </p:cNvPr>
          <p:cNvCxnSpPr>
            <a:cxnSpLocks/>
          </p:cNvCxnSpPr>
          <p:nvPr/>
        </p:nvCxnSpPr>
        <p:spPr>
          <a:xfrm flipV="1">
            <a:off x="1512836" y="1936625"/>
            <a:ext cx="0" cy="393192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408376-92F8-45BC-AE20-C71993FEF182}"/>
              </a:ext>
            </a:extLst>
          </p:cNvPr>
          <p:cNvCxnSpPr>
            <a:cxnSpLocks/>
          </p:cNvCxnSpPr>
          <p:nvPr/>
        </p:nvCxnSpPr>
        <p:spPr>
          <a:xfrm>
            <a:off x="10649476" y="1917183"/>
            <a:ext cx="0" cy="393192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F1858-F1A2-413E-82CC-D29B058ACB79}"/>
              </a:ext>
            </a:extLst>
          </p:cNvPr>
          <p:cNvSpPr/>
          <p:nvPr/>
        </p:nvSpPr>
        <p:spPr>
          <a:xfrm>
            <a:off x="665112" y="4202952"/>
            <a:ext cx="808235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126F84-D9B7-4D43-A706-4D1BC9488A9B}"/>
              </a:ext>
            </a:extLst>
          </p:cNvPr>
          <p:cNvSpPr/>
          <p:nvPr/>
        </p:nvSpPr>
        <p:spPr>
          <a:xfrm>
            <a:off x="10681337" y="4198234"/>
            <a:ext cx="925446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DAC102-719F-4C10-A652-0183CD7AD12E}"/>
              </a:ext>
            </a:extLst>
          </p:cNvPr>
          <p:cNvSpPr txBox="1"/>
          <p:nvPr/>
        </p:nvSpPr>
        <p:spPr>
          <a:xfrm>
            <a:off x="4567563" y="5936067"/>
            <a:ext cx="3126658" cy="572464"/>
          </a:xfrm>
          <a:prstGeom prst="rect">
            <a:avLst/>
          </a:prstGeom>
          <a:solidFill>
            <a:schemeClr val="bg2"/>
          </a:solidFill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ctr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Governance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5F911F-ED31-4854-A752-54F0A26869E8}"/>
              </a:ext>
            </a:extLst>
          </p:cNvPr>
          <p:cNvCxnSpPr>
            <a:cxnSpLocks/>
          </p:cNvCxnSpPr>
          <p:nvPr/>
        </p:nvCxnSpPr>
        <p:spPr>
          <a:xfrm>
            <a:off x="1503107" y="5853249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86CB93-8257-4D6B-822D-ADA4A25518BA}"/>
              </a:ext>
            </a:extLst>
          </p:cNvPr>
          <p:cNvGrpSpPr/>
          <p:nvPr/>
        </p:nvGrpSpPr>
        <p:grpSpPr>
          <a:xfrm>
            <a:off x="1896455" y="2810918"/>
            <a:ext cx="1649832" cy="1132710"/>
            <a:chOff x="3824130" y="4979013"/>
            <a:chExt cx="1649832" cy="113271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0492243-CFDB-4478-AE38-D397546FB88D}"/>
                </a:ext>
              </a:extLst>
            </p:cNvPr>
            <p:cNvSpPr/>
            <p:nvPr/>
          </p:nvSpPr>
          <p:spPr bwMode="auto">
            <a:xfrm>
              <a:off x="3824130" y="5890124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Development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3714EB9-88F8-460C-8304-B0C3CBCEA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19365" y="4979013"/>
              <a:ext cx="1005842" cy="100584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39DB0A-BB8F-40FF-AE74-042CC4743014}"/>
              </a:ext>
            </a:extLst>
          </p:cNvPr>
          <p:cNvGrpSpPr/>
          <p:nvPr/>
        </p:nvGrpSpPr>
        <p:grpSpPr>
          <a:xfrm>
            <a:off x="8633912" y="2937035"/>
            <a:ext cx="1649832" cy="978618"/>
            <a:chOff x="6390267" y="5112662"/>
            <a:chExt cx="1649832" cy="97861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D792F5C-6972-4D31-B0BB-826CBC872088}"/>
                </a:ext>
              </a:extLst>
            </p:cNvPr>
            <p:cNvGrpSpPr/>
            <p:nvPr/>
          </p:nvGrpSpPr>
          <p:grpSpPr>
            <a:xfrm>
              <a:off x="6766755" y="5112662"/>
              <a:ext cx="745365" cy="681736"/>
              <a:chOff x="6766755" y="5112662"/>
              <a:chExt cx="745365" cy="681736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9347166-4ADE-4DE0-983F-8EEBD130EDD3}"/>
                  </a:ext>
                </a:extLst>
              </p:cNvPr>
              <p:cNvSpPr/>
              <p:nvPr/>
            </p:nvSpPr>
            <p:spPr>
              <a:xfrm>
                <a:off x="6766755" y="5112662"/>
                <a:ext cx="637033" cy="681736"/>
              </a:xfrm>
              <a:custGeom>
                <a:avLst/>
                <a:gdLst>
                  <a:gd name="connsiteX0" fmla="*/ 622520 w 637033"/>
                  <a:gd name="connsiteY0" fmla="*/ 402799 h 681736"/>
                  <a:gd name="connsiteX1" fmla="*/ 454003 w 637033"/>
                  <a:gd name="connsiteY1" fmla="*/ 242852 h 681736"/>
                  <a:gd name="connsiteX2" fmla="*/ 294057 w 637033"/>
                  <a:gd name="connsiteY2" fmla="*/ 402799 h 681736"/>
                  <a:gd name="connsiteX3" fmla="*/ 456333 w 637033"/>
                  <a:gd name="connsiteY3" fmla="*/ 240747 h 681736"/>
                  <a:gd name="connsiteX4" fmla="*/ 567199 w 637033"/>
                  <a:gd name="connsiteY4" fmla="*/ 129881 h 681736"/>
                  <a:gd name="connsiteX5" fmla="*/ 456333 w 637033"/>
                  <a:gd name="connsiteY5" fmla="*/ 19015 h 681736"/>
                  <a:gd name="connsiteX6" fmla="*/ 345466 w 637033"/>
                  <a:gd name="connsiteY6" fmla="*/ 129881 h 681736"/>
                  <a:gd name="connsiteX7" fmla="*/ 456333 w 637033"/>
                  <a:gd name="connsiteY7" fmla="*/ 240747 h 681736"/>
                  <a:gd name="connsiteX8" fmla="*/ 347478 w 637033"/>
                  <a:gd name="connsiteY8" fmla="*/ 667223 h 681736"/>
                  <a:gd name="connsiteX9" fmla="*/ 178961 w 637033"/>
                  <a:gd name="connsiteY9" fmla="*/ 507276 h 681736"/>
                  <a:gd name="connsiteX10" fmla="*/ 19015 w 637033"/>
                  <a:gd name="connsiteY10" fmla="*/ 667223 h 681736"/>
                  <a:gd name="connsiteX11" fmla="*/ 68636 w 637033"/>
                  <a:gd name="connsiteY11" fmla="*/ 394752 h 681736"/>
                  <a:gd name="connsiteX12" fmla="*/ 179257 w 637033"/>
                  <a:gd name="connsiteY12" fmla="*/ 283864 h 681736"/>
                  <a:gd name="connsiteX13" fmla="*/ 181626 w 637033"/>
                  <a:gd name="connsiteY13" fmla="*/ 283886 h 681736"/>
                  <a:gd name="connsiteX14" fmla="*/ 292492 w 637033"/>
                  <a:gd name="connsiteY14" fmla="*/ 394752 h 681736"/>
                  <a:gd name="connsiteX15" fmla="*/ 181626 w 637033"/>
                  <a:gd name="connsiteY15" fmla="*/ 505618 h 681736"/>
                  <a:gd name="connsiteX16" fmla="*/ 68659 w 637033"/>
                  <a:gd name="connsiteY16" fmla="*/ 397121 h 681736"/>
                  <a:gd name="connsiteX17" fmla="*/ 68636 w 637033"/>
                  <a:gd name="connsiteY17" fmla="*/ 394752 h 68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7033" h="681736">
                    <a:moveTo>
                      <a:pt x="622520" y="402799"/>
                    </a:moveTo>
                    <a:cubicBezTo>
                      <a:pt x="620154" y="312096"/>
                      <a:pt x="544706" y="240485"/>
                      <a:pt x="454003" y="242852"/>
                    </a:cubicBezTo>
                    <a:cubicBezTo>
                      <a:pt x="366629" y="245131"/>
                      <a:pt x="296337" y="315423"/>
                      <a:pt x="294057" y="402799"/>
                    </a:cubicBezTo>
                    <a:moveTo>
                      <a:pt x="456333" y="240747"/>
                    </a:moveTo>
                    <a:cubicBezTo>
                      <a:pt x="517563" y="240747"/>
                      <a:pt x="567199" y="191111"/>
                      <a:pt x="567199" y="129881"/>
                    </a:cubicBezTo>
                    <a:cubicBezTo>
                      <a:pt x="567199" y="68651"/>
                      <a:pt x="517563" y="19015"/>
                      <a:pt x="456333" y="19015"/>
                    </a:cubicBezTo>
                    <a:cubicBezTo>
                      <a:pt x="395102" y="19015"/>
                      <a:pt x="345466" y="68651"/>
                      <a:pt x="345466" y="129881"/>
                    </a:cubicBezTo>
                    <a:cubicBezTo>
                      <a:pt x="345466" y="191111"/>
                      <a:pt x="395102" y="240747"/>
                      <a:pt x="456333" y="240747"/>
                    </a:cubicBezTo>
                    <a:close/>
                    <a:moveTo>
                      <a:pt x="347478" y="667223"/>
                    </a:moveTo>
                    <a:cubicBezTo>
                      <a:pt x="345112" y="576521"/>
                      <a:pt x="269665" y="504909"/>
                      <a:pt x="178961" y="507276"/>
                    </a:cubicBezTo>
                    <a:cubicBezTo>
                      <a:pt x="91587" y="509555"/>
                      <a:pt x="21295" y="579849"/>
                      <a:pt x="19015" y="667223"/>
                    </a:cubicBezTo>
                    <a:moveTo>
                      <a:pt x="68636" y="394752"/>
                    </a:moveTo>
                    <a:cubicBezTo>
                      <a:pt x="68562" y="333584"/>
                      <a:pt x="118088" y="283937"/>
                      <a:pt x="179257" y="283864"/>
                    </a:cubicBezTo>
                    <a:cubicBezTo>
                      <a:pt x="180047" y="283862"/>
                      <a:pt x="180836" y="283870"/>
                      <a:pt x="181626" y="283886"/>
                    </a:cubicBezTo>
                    <a:cubicBezTo>
                      <a:pt x="242856" y="283886"/>
                      <a:pt x="292492" y="333522"/>
                      <a:pt x="292492" y="394752"/>
                    </a:cubicBezTo>
                    <a:cubicBezTo>
                      <a:pt x="292492" y="455982"/>
                      <a:pt x="242856" y="505618"/>
                      <a:pt x="181626" y="505618"/>
                    </a:cubicBezTo>
                    <a:cubicBezTo>
                      <a:pt x="120471" y="506853"/>
                      <a:pt x="69894" y="458276"/>
                      <a:pt x="68659" y="397121"/>
                    </a:cubicBezTo>
                    <a:cubicBezTo>
                      <a:pt x="68643" y="396332"/>
                      <a:pt x="68635" y="395542"/>
                      <a:pt x="68636" y="394752"/>
                    </a:cubicBezTo>
                    <a:close/>
                  </a:path>
                </a:pathLst>
              </a:custGeom>
              <a:noFill/>
              <a:ln w="21608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cloud" title="Icon of a cloud">
                <a:extLst>
                  <a:ext uri="{FF2B5EF4-FFF2-40B4-BE49-F238E27FC236}">
                    <a16:creationId xmlns:a16="http://schemas.microsoft.com/office/drawing/2014/main" id="{5306A73C-64D2-4D57-B792-37E3DD4EDF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78609" y="5520078"/>
                <a:ext cx="433511" cy="274320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17635A9-492E-4DE3-802F-3188F79ADDC7}"/>
                </a:ext>
              </a:extLst>
            </p:cNvPr>
            <p:cNvSpPr/>
            <p:nvPr/>
          </p:nvSpPr>
          <p:spPr bwMode="auto">
            <a:xfrm>
              <a:off x="6390267" y="5869681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Cloud Custodian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272E122-7AB7-475F-81CE-F899ED030AB1}"/>
              </a:ext>
            </a:extLst>
          </p:cNvPr>
          <p:cNvSpPr txBox="1"/>
          <p:nvPr/>
        </p:nvSpPr>
        <p:spPr>
          <a:xfrm>
            <a:off x="8950676" y="4764084"/>
            <a:ext cx="1016304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Policies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Security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Cost Control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27B4B1-20BB-4950-82D1-FF3F1D6B857C}"/>
              </a:ext>
            </a:extLst>
          </p:cNvPr>
          <p:cNvGrpSpPr/>
          <p:nvPr/>
        </p:nvGrpSpPr>
        <p:grpSpPr>
          <a:xfrm>
            <a:off x="4451515" y="3188262"/>
            <a:ext cx="1915604" cy="2027921"/>
            <a:chOff x="4526649" y="2242286"/>
            <a:chExt cx="2860090" cy="302779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5332595-7ECD-4659-9FFE-A4AF4ED10799}"/>
                </a:ext>
              </a:extLst>
            </p:cNvPr>
            <p:cNvGrpSpPr/>
            <p:nvPr/>
          </p:nvGrpSpPr>
          <p:grpSpPr>
            <a:xfrm>
              <a:off x="4526649" y="2242286"/>
              <a:ext cx="2860090" cy="3027795"/>
              <a:chOff x="4398715" y="2156826"/>
              <a:chExt cx="2860090" cy="302779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4827BED-6DF5-4583-99D4-67B29082A8A1}"/>
                  </a:ext>
                </a:extLst>
              </p:cNvPr>
              <p:cNvGrpSpPr/>
              <p:nvPr/>
            </p:nvGrpSpPr>
            <p:grpSpPr>
              <a:xfrm>
                <a:off x="4398715" y="2156826"/>
                <a:ext cx="2860090" cy="1807170"/>
                <a:chOff x="4398715" y="2156826"/>
                <a:chExt cx="2860090" cy="1807170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B8C5C02-DAED-4077-AC20-9D5C1BB32721}"/>
                    </a:ext>
                  </a:extLst>
                </p:cNvPr>
                <p:cNvGrpSpPr/>
                <p:nvPr/>
              </p:nvGrpSpPr>
              <p:grpSpPr>
                <a:xfrm rot="5400000">
                  <a:off x="4398715" y="3238548"/>
                  <a:ext cx="725448" cy="725448"/>
                  <a:chOff x="5889542" y="2601238"/>
                  <a:chExt cx="725448" cy="725448"/>
                </a:xfrm>
              </p:grpSpPr>
              <p:sp>
                <p:nvSpPr>
                  <p:cNvPr id="49" name="Education" title="Icon of a rolled paper with a ribbon stamped on it">
                    <a:extLst>
                      <a:ext uri="{FF2B5EF4-FFF2-40B4-BE49-F238E27FC236}">
                        <a16:creationId xmlns:a16="http://schemas.microsoft.com/office/drawing/2014/main" id="{CBA9BACD-F752-49B9-A3F7-626949D45CBE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5889542" y="2601238"/>
                    <a:ext cx="725448" cy="725448"/>
                  </a:xfrm>
                  <a:custGeom>
                    <a:avLst/>
                    <a:gdLst>
                      <a:gd name="T0" fmla="*/ 35 w 350"/>
                      <a:gd name="T1" fmla="*/ 350 h 350"/>
                      <a:gd name="T2" fmla="*/ 10 w 350"/>
                      <a:gd name="T3" fmla="*/ 340 h 350"/>
                      <a:gd name="T4" fmla="*/ 0 w 350"/>
                      <a:gd name="T5" fmla="*/ 315 h 350"/>
                      <a:gd name="T6" fmla="*/ 10 w 350"/>
                      <a:gd name="T7" fmla="*/ 290 h 350"/>
                      <a:gd name="T8" fmla="*/ 35 w 350"/>
                      <a:gd name="T9" fmla="*/ 280 h 350"/>
                      <a:gd name="T10" fmla="*/ 175 w 350"/>
                      <a:gd name="T11" fmla="*/ 280 h 350"/>
                      <a:gd name="T12" fmla="*/ 245 w 350"/>
                      <a:gd name="T13" fmla="*/ 280 h 350"/>
                      <a:gd name="T14" fmla="*/ 220 w 350"/>
                      <a:gd name="T15" fmla="*/ 290 h 350"/>
                      <a:gd name="T16" fmla="*/ 210 w 350"/>
                      <a:gd name="T17" fmla="*/ 315 h 350"/>
                      <a:gd name="T18" fmla="*/ 220 w 350"/>
                      <a:gd name="T19" fmla="*/ 340 h 350"/>
                      <a:gd name="T20" fmla="*/ 245 w 350"/>
                      <a:gd name="T21" fmla="*/ 350 h 350"/>
                      <a:gd name="T22" fmla="*/ 280 w 350"/>
                      <a:gd name="T23" fmla="*/ 70 h 350"/>
                      <a:gd name="T24" fmla="*/ 315 w 350"/>
                      <a:gd name="T25" fmla="*/ 70 h 350"/>
                      <a:gd name="T26" fmla="*/ 350 w 350"/>
                      <a:gd name="T27" fmla="*/ 35 h 350"/>
                      <a:gd name="T28" fmla="*/ 315 w 350"/>
                      <a:gd name="T29" fmla="*/ 0 h 350"/>
                      <a:gd name="T30" fmla="*/ 280 w 350"/>
                      <a:gd name="T31" fmla="*/ 35 h 350"/>
                      <a:gd name="T32" fmla="*/ 280 w 350"/>
                      <a:gd name="T33" fmla="*/ 222 h 350"/>
                      <a:gd name="T34" fmla="*/ 314 w 350"/>
                      <a:gd name="T35" fmla="*/ 0 h 350"/>
                      <a:gd name="T36" fmla="*/ 82 w 350"/>
                      <a:gd name="T37" fmla="*/ 0 h 350"/>
                      <a:gd name="T38" fmla="*/ 47 w 350"/>
                      <a:gd name="T39" fmla="*/ 35 h 350"/>
                      <a:gd name="T40" fmla="*/ 47 w 350"/>
                      <a:gd name="T41" fmla="*/ 268 h 350"/>
                      <a:gd name="T42" fmla="*/ 280 w 350"/>
                      <a:gd name="T43" fmla="*/ 222 h 350"/>
                      <a:gd name="T44" fmla="*/ 280 w 350"/>
                      <a:gd name="T45" fmla="*/ 315 h 350"/>
                      <a:gd name="T46" fmla="*/ 35 w 350"/>
                      <a:gd name="T47" fmla="*/ 350 h 350"/>
                      <a:gd name="T48" fmla="*/ 245 w 350"/>
                      <a:gd name="T49" fmla="*/ 350 h 350"/>
                      <a:gd name="T50" fmla="*/ 280 w 350"/>
                      <a:gd name="T51" fmla="*/ 315 h 350"/>
                      <a:gd name="T52" fmla="*/ 82 w 350"/>
                      <a:gd name="T53" fmla="*/ 70 h 350"/>
                      <a:gd name="T54" fmla="*/ 245 w 350"/>
                      <a:gd name="T55" fmla="*/ 70 h 350"/>
                      <a:gd name="T56" fmla="*/ 82 w 350"/>
                      <a:gd name="T57" fmla="*/ 117 h 350"/>
                      <a:gd name="T58" fmla="*/ 128 w 350"/>
                      <a:gd name="T59" fmla="*/ 117 h 350"/>
                      <a:gd name="T60" fmla="*/ 82 w 350"/>
                      <a:gd name="T61" fmla="*/ 163 h 350"/>
                      <a:gd name="T62" fmla="*/ 128 w 350"/>
                      <a:gd name="T63" fmla="*/ 163 h 350"/>
                      <a:gd name="T64" fmla="*/ 82 w 350"/>
                      <a:gd name="T65" fmla="*/ 210 h 350"/>
                      <a:gd name="T66" fmla="*/ 128 w 350"/>
                      <a:gd name="T67" fmla="*/ 210 h 350"/>
                      <a:gd name="T68" fmla="*/ 163 w 350"/>
                      <a:gd name="T69" fmla="*/ 152 h 350"/>
                      <a:gd name="T70" fmla="*/ 163 w 350"/>
                      <a:gd name="T71" fmla="*/ 245 h 350"/>
                      <a:gd name="T72" fmla="*/ 198 w 350"/>
                      <a:gd name="T73" fmla="*/ 228 h 350"/>
                      <a:gd name="T74" fmla="*/ 233 w 350"/>
                      <a:gd name="T75" fmla="*/ 245 h 350"/>
                      <a:gd name="T76" fmla="*/ 233 w 350"/>
                      <a:gd name="T77" fmla="*/ 152 h 350"/>
                      <a:gd name="T78" fmla="*/ 198 w 350"/>
                      <a:gd name="T79" fmla="*/ 117 h 350"/>
                      <a:gd name="T80" fmla="*/ 163 w 350"/>
                      <a:gd name="T81" fmla="*/ 152 h 350"/>
                      <a:gd name="T82" fmla="*/ 198 w 350"/>
                      <a:gd name="T83" fmla="*/ 187 h 350"/>
                      <a:gd name="T84" fmla="*/ 233 w 350"/>
                      <a:gd name="T85" fmla="*/ 152 h 350"/>
                      <a:gd name="T86" fmla="*/ 198 w 350"/>
                      <a:gd name="T87" fmla="*/ 117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0" h="350">
                        <a:moveTo>
                          <a:pt x="35" y="350"/>
                        </a:moveTo>
                        <a:cubicBezTo>
                          <a:pt x="25" y="350"/>
                          <a:pt x="17" y="346"/>
                          <a:pt x="10" y="340"/>
                        </a:cubicBezTo>
                        <a:cubicBezTo>
                          <a:pt x="4" y="333"/>
                          <a:pt x="0" y="325"/>
                          <a:pt x="0" y="315"/>
                        </a:cubicBezTo>
                        <a:cubicBezTo>
                          <a:pt x="0" y="305"/>
                          <a:pt x="4" y="297"/>
                          <a:pt x="10" y="290"/>
                        </a:cubicBezTo>
                        <a:cubicBezTo>
                          <a:pt x="17" y="284"/>
                          <a:pt x="25" y="280"/>
                          <a:pt x="35" y="280"/>
                        </a:cubicBezTo>
                        <a:cubicBezTo>
                          <a:pt x="175" y="280"/>
                          <a:pt x="175" y="280"/>
                          <a:pt x="175" y="280"/>
                        </a:cubicBezTo>
                        <a:cubicBezTo>
                          <a:pt x="245" y="280"/>
                          <a:pt x="245" y="280"/>
                          <a:pt x="245" y="280"/>
                        </a:cubicBezTo>
                        <a:cubicBezTo>
                          <a:pt x="235" y="280"/>
                          <a:pt x="227" y="284"/>
                          <a:pt x="220" y="290"/>
                        </a:cubicBezTo>
                        <a:cubicBezTo>
                          <a:pt x="214" y="297"/>
                          <a:pt x="210" y="305"/>
                          <a:pt x="210" y="315"/>
                        </a:cubicBezTo>
                        <a:cubicBezTo>
                          <a:pt x="210" y="325"/>
                          <a:pt x="214" y="333"/>
                          <a:pt x="220" y="340"/>
                        </a:cubicBezTo>
                        <a:cubicBezTo>
                          <a:pt x="227" y="346"/>
                          <a:pt x="235" y="350"/>
                          <a:pt x="245" y="350"/>
                        </a:cubicBezTo>
                        <a:moveTo>
                          <a:pt x="280" y="70"/>
                        </a:moveTo>
                        <a:cubicBezTo>
                          <a:pt x="315" y="70"/>
                          <a:pt x="315" y="70"/>
                          <a:pt x="315" y="70"/>
                        </a:cubicBezTo>
                        <a:cubicBezTo>
                          <a:pt x="334" y="70"/>
                          <a:pt x="350" y="54"/>
                          <a:pt x="350" y="35"/>
                        </a:cubicBezTo>
                        <a:cubicBezTo>
                          <a:pt x="350" y="16"/>
                          <a:pt x="334" y="0"/>
                          <a:pt x="315" y="0"/>
                        </a:cubicBezTo>
                        <a:cubicBezTo>
                          <a:pt x="296" y="0"/>
                          <a:pt x="280" y="16"/>
                          <a:pt x="280" y="35"/>
                        </a:cubicBezTo>
                        <a:cubicBezTo>
                          <a:pt x="280" y="222"/>
                          <a:pt x="280" y="222"/>
                          <a:pt x="280" y="222"/>
                        </a:cubicBezTo>
                        <a:moveTo>
                          <a:pt x="314" y="0"/>
                        </a:moveTo>
                        <a:cubicBezTo>
                          <a:pt x="82" y="0"/>
                          <a:pt x="82" y="0"/>
                          <a:pt x="82" y="0"/>
                        </a:cubicBezTo>
                        <a:cubicBezTo>
                          <a:pt x="62" y="0"/>
                          <a:pt x="47" y="16"/>
                          <a:pt x="47" y="35"/>
                        </a:cubicBezTo>
                        <a:cubicBezTo>
                          <a:pt x="47" y="268"/>
                          <a:pt x="47" y="268"/>
                          <a:pt x="47" y="268"/>
                        </a:cubicBezTo>
                        <a:moveTo>
                          <a:pt x="280" y="222"/>
                        </a:moveTo>
                        <a:cubicBezTo>
                          <a:pt x="280" y="315"/>
                          <a:pt x="280" y="315"/>
                          <a:pt x="280" y="315"/>
                        </a:cubicBezTo>
                        <a:moveTo>
                          <a:pt x="35" y="350"/>
                        </a:moveTo>
                        <a:cubicBezTo>
                          <a:pt x="245" y="350"/>
                          <a:pt x="245" y="350"/>
                          <a:pt x="245" y="350"/>
                        </a:cubicBezTo>
                        <a:cubicBezTo>
                          <a:pt x="264" y="350"/>
                          <a:pt x="280" y="334"/>
                          <a:pt x="280" y="315"/>
                        </a:cubicBezTo>
                        <a:moveTo>
                          <a:pt x="82" y="70"/>
                        </a:moveTo>
                        <a:cubicBezTo>
                          <a:pt x="245" y="70"/>
                          <a:pt x="245" y="70"/>
                          <a:pt x="245" y="70"/>
                        </a:cubicBezTo>
                        <a:moveTo>
                          <a:pt x="82" y="117"/>
                        </a:moveTo>
                        <a:cubicBezTo>
                          <a:pt x="128" y="117"/>
                          <a:pt x="128" y="117"/>
                          <a:pt x="128" y="117"/>
                        </a:cubicBezTo>
                        <a:moveTo>
                          <a:pt x="82" y="163"/>
                        </a:moveTo>
                        <a:cubicBezTo>
                          <a:pt x="128" y="163"/>
                          <a:pt x="128" y="163"/>
                          <a:pt x="128" y="163"/>
                        </a:cubicBezTo>
                        <a:moveTo>
                          <a:pt x="82" y="210"/>
                        </a:moveTo>
                        <a:cubicBezTo>
                          <a:pt x="128" y="210"/>
                          <a:pt x="128" y="210"/>
                          <a:pt x="128" y="210"/>
                        </a:cubicBezTo>
                        <a:moveTo>
                          <a:pt x="163" y="152"/>
                        </a:moveTo>
                        <a:cubicBezTo>
                          <a:pt x="163" y="245"/>
                          <a:pt x="163" y="245"/>
                          <a:pt x="163" y="245"/>
                        </a:cubicBezTo>
                        <a:cubicBezTo>
                          <a:pt x="198" y="228"/>
                          <a:pt x="198" y="228"/>
                          <a:pt x="198" y="228"/>
                        </a:cubicBezTo>
                        <a:cubicBezTo>
                          <a:pt x="233" y="245"/>
                          <a:pt x="233" y="245"/>
                          <a:pt x="233" y="245"/>
                        </a:cubicBezTo>
                        <a:cubicBezTo>
                          <a:pt x="233" y="152"/>
                          <a:pt x="233" y="152"/>
                          <a:pt x="233" y="152"/>
                        </a:cubicBezTo>
                        <a:moveTo>
                          <a:pt x="198" y="117"/>
                        </a:moveTo>
                        <a:cubicBezTo>
                          <a:pt x="179" y="117"/>
                          <a:pt x="163" y="132"/>
                          <a:pt x="163" y="152"/>
                        </a:cubicBezTo>
                        <a:cubicBezTo>
                          <a:pt x="163" y="171"/>
                          <a:pt x="179" y="187"/>
                          <a:pt x="198" y="187"/>
                        </a:cubicBezTo>
                        <a:cubicBezTo>
                          <a:pt x="218" y="187"/>
                          <a:pt x="233" y="171"/>
                          <a:pt x="233" y="152"/>
                        </a:cubicBezTo>
                        <a:cubicBezTo>
                          <a:pt x="233" y="132"/>
                          <a:pt x="218" y="117"/>
                          <a:pt x="198" y="117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 w="19050" cap="sq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029633B6-29B3-4791-90CB-D83257B2B9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7838" y="2668665"/>
                    <a:ext cx="417310" cy="472633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40075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7" name="Graphic 46">
                  <a:extLst>
                    <a:ext uri="{FF2B5EF4-FFF2-40B4-BE49-F238E27FC236}">
                      <a16:creationId xmlns:a16="http://schemas.microsoft.com/office/drawing/2014/main" id="{11219797-F129-4155-8728-DB76C13CE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9074" y="2156826"/>
                  <a:ext cx="515284" cy="514917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AFD8806-FBC7-4A3C-8D55-87CE7790102E}"/>
                    </a:ext>
                  </a:extLst>
                </p:cNvPr>
                <p:cNvSpPr/>
                <p:nvPr/>
              </p:nvSpPr>
              <p:spPr>
                <a:xfrm>
                  <a:off x="5994630" y="2638264"/>
                  <a:ext cx="1264175" cy="3905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Templates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D85D243-3D4C-4B0A-A559-F56116EF2347}"/>
                  </a:ext>
                </a:extLst>
              </p:cNvPr>
              <p:cNvGrpSpPr/>
              <p:nvPr/>
            </p:nvGrpSpPr>
            <p:grpSpPr>
              <a:xfrm>
                <a:off x="6067567" y="4200401"/>
                <a:ext cx="1045803" cy="984220"/>
                <a:chOff x="5980231" y="4365125"/>
                <a:chExt cx="1045803" cy="98422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3C4DD88-823B-4199-A2C7-5757BF3F5CB0}"/>
                    </a:ext>
                  </a:extLst>
                </p:cNvPr>
                <p:cNvSpPr/>
                <p:nvPr/>
              </p:nvSpPr>
              <p:spPr>
                <a:xfrm>
                  <a:off x="5980231" y="4935771"/>
                  <a:ext cx="1045803" cy="4135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Policies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98F32671-C51F-427B-81BF-FE96F8290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7859" y="4365125"/>
                  <a:ext cx="613141" cy="60394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E0A842F-3967-4B8A-BBFA-E65B657B9FDF}"/>
                  </a:ext>
                </a:extLst>
              </p:cNvPr>
              <p:cNvGrpSpPr/>
              <p:nvPr/>
            </p:nvGrpSpPr>
            <p:grpSpPr>
              <a:xfrm>
                <a:off x="6199032" y="3172116"/>
                <a:ext cx="807041" cy="831469"/>
                <a:chOff x="6739333" y="3224225"/>
                <a:chExt cx="807041" cy="83146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837C6F-966C-4C69-831D-C13352F63E32}"/>
                    </a:ext>
                  </a:extLst>
                </p:cNvPr>
                <p:cNvSpPr/>
                <p:nvPr/>
              </p:nvSpPr>
              <p:spPr>
                <a:xfrm>
                  <a:off x="6739333" y="3665097"/>
                  <a:ext cx="807041" cy="3905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RBAC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9A23D5A2-234B-43FF-85E0-7A33F42C87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1090" y="3224225"/>
                  <a:ext cx="483529" cy="47422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8FAA5D8-735C-4DDE-A8AE-BB6E456A7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2914" y="2785560"/>
              <a:ext cx="1186156" cy="800204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8F70BF-8649-4E2F-BFF6-16F06112DD78}"/>
                </a:ext>
              </a:extLst>
            </p:cNvPr>
            <p:cNvCxnSpPr>
              <a:cxnSpLocks/>
            </p:cNvCxnSpPr>
            <p:nvPr/>
          </p:nvCxnSpPr>
          <p:spPr>
            <a:xfrm>
              <a:off x="4982914" y="3686732"/>
              <a:ext cx="1212586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A2B66D-8C2C-454A-B4C5-55233DADC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82914" y="3792542"/>
              <a:ext cx="1195778" cy="764993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E189859-8619-4CD8-AE41-20F3F9C6C52C}"/>
              </a:ext>
            </a:extLst>
          </p:cNvPr>
          <p:cNvSpPr txBox="1"/>
          <p:nvPr/>
        </p:nvSpPr>
        <p:spPr>
          <a:xfrm>
            <a:off x="4713720" y="2396647"/>
            <a:ext cx="11766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Blueprints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1D6E52-640D-43CA-92E4-EC034A1E23AD}"/>
              </a:ext>
            </a:extLst>
          </p:cNvPr>
          <p:cNvSpPr/>
          <p:nvPr/>
        </p:nvSpPr>
        <p:spPr bwMode="auto">
          <a:xfrm>
            <a:off x="4166893" y="2137382"/>
            <a:ext cx="2329318" cy="353098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114ACB-9F05-460A-9B9F-20743B35F106}"/>
              </a:ext>
            </a:extLst>
          </p:cNvPr>
          <p:cNvGrpSpPr/>
          <p:nvPr/>
        </p:nvGrpSpPr>
        <p:grpSpPr>
          <a:xfrm>
            <a:off x="6710305" y="2128177"/>
            <a:ext cx="1300118" cy="1126842"/>
            <a:chOff x="7052244" y="571375"/>
            <a:chExt cx="1300118" cy="112684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598C8CC-436E-4690-BCE2-4A621A39F038}"/>
                </a:ext>
              </a:extLst>
            </p:cNvPr>
            <p:cNvSpPr/>
            <p:nvPr/>
          </p:nvSpPr>
          <p:spPr bwMode="auto">
            <a:xfrm>
              <a:off x="7052244" y="571375"/>
              <a:ext cx="1300118" cy="112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915E77-4A62-40EC-880B-1F305AD200DA}"/>
                </a:ext>
              </a:extLst>
            </p:cNvPr>
            <p:cNvSpPr txBox="1"/>
            <p:nvPr/>
          </p:nvSpPr>
          <p:spPr>
            <a:xfrm>
              <a:off x="7124245" y="580580"/>
              <a:ext cx="11624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Management Groups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6A2BFF-B7FD-4E60-9158-7DEA6E6D1449}"/>
              </a:ext>
            </a:extLst>
          </p:cNvPr>
          <p:cNvGrpSpPr/>
          <p:nvPr/>
        </p:nvGrpSpPr>
        <p:grpSpPr>
          <a:xfrm>
            <a:off x="6710305" y="3326360"/>
            <a:ext cx="1300118" cy="1126842"/>
            <a:chOff x="8533951" y="582486"/>
            <a:chExt cx="1300118" cy="112684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13E4B7-13C2-470B-B6CF-08A8CAC5316B}"/>
                </a:ext>
              </a:extLst>
            </p:cNvPr>
            <p:cNvSpPr/>
            <p:nvPr/>
          </p:nvSpPr>
          <p:spPr bwMode="auto">
            <a:xfrm>
              <a:off x="8533951" y="582486"/>
              <a:ext cx="1300118" cy="112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C39D7F2-8F5E-4111-A48E-FAF660309498}"/>
                </a:ext>
              </a:extLst>
            </p:cNvPr>
            <p:cNvSpPr txBox="1"/>
            <p:nvPr/>
          </p:nvSpPr>
          <p:spPr>
            <a:xfrm>
              <a:off x="8605952" y="591691"/>
              <a:ext cx="11624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Cost Management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16404D-BA7F-4F52-A8CF-9A4ECBB501BB}"/>
              </a:ext>
            </a:extLst>
          </p:cNvPr>
          <p:cNvGrpSpPr/>
          <p:nvPr/>
        </p:nvGrpSpPr>
        <p:grpSpPr>
          <a:xfrm>
            <a:off x="6710305" y="4541523"/>
            <a:ext cx="1300118" cy="1126842"/>
            <a:chOff x="9966980" y="582486"/>
            <a:chExt cx="1300118" cy="112684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E0CC014-313F-42AE-9465-40096FD5BE0C}"/>
                </a:ext>
              </a:extLst>
            </p:cNvPr>
            <p:cNvSpPr/>
            <p:nvPr/>
          </p:nvSpPr>
          <p:spPr bwMode="auto">
            <a:xfrm>
              <a:off x="9966980" y="582486"/>
              <a:ext cx="1300118" cy="112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EB7255-59CC-4205-AFBC-22F2F6E5D867}"/>
                </a:ext>
              </a:extLst>
            </p:cNvPr>
            <p:cNvSpPr txBox="1"/>
            <p:nvPr/>
          </p:nvSpPr>
          <p:spPr>
            <a:xfrm>
              <a:off x="10038981" y="591691"/>
              <a:ext cx="11624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Resource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Graph</a:t>
              </a:r>
            </a:p>
          </p:txBody>
        </p:sp>
      </p:grpSp>
      <p:sp>
        <p:nvSpPr>
          <p:cNvPr id="68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EFE1CE5D-08D3-4BA7-A6A9-EDE1220F7F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59060" y="3859894"/>
            <a:ext cx="346896" cy="365760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15875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69" name="Org_ECA6" title="Icon of three boxes in a bracket chart">
            <a:extLst>
              <a:ext uri="{FF2B5EF4-FFF2-40B4-BE49-F238E27FC236}">
                <a16:creationId xmlns:a16="http://schemas.microsoft.com/office/drawing/2014/main" id="{ECB25E58-D848-4664-BE5E-6B0701FF2A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73935" y="2689276"/>
            <a:ext cx="365582" cy="365760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158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74" name="graph_9" title="Icon of a line chart with connected circles at varying points">
            <a:extLst>
              <a:ext uri="{FF2B5EF4-FFF2-40B4-BE49-F238E27FC236}">
                <a16:creationId xmlns:a16="http://schemas.microsoft.com/office/drawing/2014/main" id="{59781676-332A-4078-B38D-2108748E9D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54054" y="5102515"/>
            <a:ext cx="405344" cy="365760"/>
          </a:xfrm>
          <a:custGeom>
            <a:avLst/>
            <a:gdLst>
              <a:gd name="T0" fmla="*/ 352 w 352"/>
              <a:gd name="T1" fmla="*/ 318 h 318"/>
              <a:gd name="T2" fmla="*/ 0 w 352"/>
              <a:gd name="T3" fmla="*/ 318 h 318"/>
              <a:gd name="T4" fmla="*/ 0 w 352"/>
              <a:gd name="T5" fmla="*/ 0 h 318"/>
              <a:gd name="T6" fmla="*/ 266 w 352"/>
              <a:gd name="T7" fmla="*/ 105 h 318"/>
              <a:gd name="T8" fmla="*/ 286 w 352"/>
              <a:gd name="T9" fmla="*/ 126 h 318"/>
              <a:gd name="T10" fmla="*/ 307 w 352"/>
              <a:gd name="T11" fmla="*/ 105 h 318"/>
              <a:gd name="T12" fmla="*/ 286 w 352"/>
              <a:gd name="T13" fmla="*/ 84 h 318"/>
              <a:gd name="T14" fmla="*/ 266 w 352"/>
              <a:gd name="T15" fmla="*/ 105 h 318"/>
              <a:gd name="T16" fmla="*/ 57 w 352"/>
              <a:gd name="T17" fmla="*/ 252 h 318"/>
              <a:gd name="T18" fmla="*/ 100 w 352"/>
              <a:gd name="T19" fmla="*/ 188 h 318"/>
              <a:gd name="T20" fmla="*/ 200 w 352"/>
              <a:gd name="T21" fmla="*/ 205 h 318"/>
              <a:gd name="T22" fmla="*/ 134 w 352"/>
              <a:gd name="T23" fmla="*/ 181 h 318"/>
              <a:gd name="T24" fmla="*/ 236 w 352"/>
              <a:gd name="T25" fmla="*/ 187 h 318"/>
              <a:gd name="T26" fmla="*/ 276 w 352"/>
              <a:gd name="T27" fmla="*/ 123 h 318"/>
              <a:gd name="T28" fmla="*/ 200 w 352"/>
              <a:gd name="T29" fmla="*/ 201 h 318"/>
              <a:gd name="T30" fmla="*/ 221 w 352"/>
              <a:gd name="T31" fmla="*/ 222 h 318"/>
              <a:gd name="T32" fmla="*/ 241 w 352"/>
              <a:gd name="T33" fmla="*/ 201 h 318"/>
              <a:gd name="T34" fmla="*/ 221 w 352"/>
              <a:gd name="T35" fmla="*/ 180 h 318"/>
              <a:gd name="T36" fmla="*/ 200 w 352"/>
              <a:gd name="T37" fmla="*/ 201 h 318"/>
              <a:gd name="T38" fmla="*/ 200 w 352"/>
              <a:gd name="T39" fmla="*/ 201 h 318"/>
              <a:gd name="T40" fmla="*/ 94 w 352"/>
              <a:gd name="T41" fmla="*/ 174 h 318"/>
              <a:gd name="T42" fmla="*/ 115 w 352"/>
              <a:gd name="T43" fmla="*/ 194 h 318"/>
              <a:gd name="T44" fmla="*/ 136 w 352"/>
              <a:gd name="T45" fmla="*/ 174 h 318"/>
              <a:gd name="T46" fmla="*/ 115 w 352"/>
              <a:gd name="T47" fmla="*/ 153 h 318"/>
              <a:gd name="T48" fmla="*/ 94 w 352"/>
              <a:gd name="T49" fmla="*/ 174 h 318"/>
              <a:gd name="T50" fmla="*/ 94 w 352"/>
              <a:gd name="T51" fmla="*/ 174 h 318"/>
              <a:gd name="T52" fmla="*/ 25 w 352"/>
              <a:gd name="T53" fmla="*/ 269 h 318"/>
              <a:gd name="T54" fmla="*/ 46 w 352"/>
              <a:gd name="T55" fmla="*/ 289 h 318"/>
              <a:gd name="T56" fmla="*/ 66 w 352"/>
              <a:gd name="T57" fmla="*/ 269 h 318"/>
              <a:gd name="T58" fmla="*/ 46 w 352"/>
              <a:gd name="T59" fmla="*/ 248 h 318"/>
              <a:gd name="T60" fmla="*/ 25 w 352"/>
              <a:gd name="T61" fmla="*/ 269 h 318"/>
              <a:gd name="T62" fmla="*/ 25 w 352"/>
              <a:gd name="T63" fmla="*/ 26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2" h="318">
                <a:moveTo>
                  <a:pt x="352" y="318"/>
                </a:moveTo>
                <a:cubicBezTo>
                  <a:pt x="0" y="318"/>
                  <a:pt x="0" y="318"/>
                  <a:pt x="0" y="318"/>
                </a:cubicBezTo>
                <a:cubicBezTo>
                  <a:pt x="0" y="0"/>
                  <a:pt x="0" y="0"/>
                  <a:pt x="0" y="0"/>
                </a:cubicBezTo>
                <a:moveTo>
                  <a:pt x="266" y="105"/>
                </a:moveTo>
                <a:cubicBezTo>
                  <a:pt x="266" y="116"/>
                  <a:pt x="275" y="126"/>
                  <a:pt x="286" y="126"/>
                </a:cubicBezTo>
                <a:cubicBezTo>
                  <a:pt x="298" y="126"/>
                  <a:pt x="307" y="116"/>
                  <a:pt x="307" y="105"/>
                </a:cubicBezTo>
                <a:cubicBezTo>
                  <a:pt x="307" y="93"/>
                  <a:pt x="298" y="84"/>
                  <a:pt x="286" y="84"/>
                </a:cubicBezTo>
                <a:cubicBezTo>
                  <a:pt x="275" y="84"/>
                  <a:pt x="266" y="93"/>
                  <a:pt x="266" y="105"/>
                </a:cubicBezTo>
                <a:close/>
                <a:moveTo>
                  <a:pt x="57" y="252"/>
                </a:moveTo>
                <a:cubicBezTo>
                  <a:pt x="100" y="188"/>
                  <a:pt x="100" y="188"/>
                  <a:pt x="100" y="188"/>
                </a:cubicBezTo>
                <a:moveTo>
                  <a:pt x="200" y="205"/>
                </a:moveTo>
                <a:cubicBezTo>
                  <a:pt x="134" y="181"/>
                  <a:pt x="134" y="181"/>
                  <a:pt x="134" y="181"/>
                </a:cubicBezTo>
                <a:moveTo>
                  <a:pt x="236" y="187"/>
                </a:moveTo>
                <a:cubicBezTo>
                  <a:pt x="276" y="123"/>
                  <a:pt x="276" y="123"/>
                  <a:pt x="276" y="123"/>
                </a:cubicBezTo>
                <a:moveTo>
                  <a:pt x="200" y="201"/>
                </a:moveTo>
                <a:cubicBezTo>
                  <a:pt x="200" y="213"/>
                  <a:pt x="209" y="222"/>
                  <a:pt x="221" y="222"/>
                </a:cubicBezTo>
                <a:cubicBezTo>
                  <a:pt x="232" y="222"/>
                  <a:pt x="241" y="213"/>
                  <a:pt x="241" y="201"/>
                </a:cubicBezTo>
                <a:cubicBezTo>
                  <a:pt x="241" y="190"/>
                  <a:pt x="232" y="180"/>
                  <a:pt x="221" y="180"/>
                </a:cubicBezTo>
                <a:cubicBezTo>
                  <a:pt x="209" y="180"/>
                  <a:pt x="200" y="190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moveTo>
                  <a:pt x="94" y="174"/>
                </a:moveTo>
                <a:cubicBezTo>
                  <a:pt x="94" y="185"/>
                  <a:pt x="104" y="194"/>
                  <a:pt x="115" y="194"/>
                </a:cubicBezTo>
                <a:cubicBezTo>
                  <a:pt x="127" y="194"/>
                  <a:pt x="136" y="185"/>
                  <a:pt x="136" y="174"/>
                </a:cubicBezTo>
                <a:cubicBezTo>
                  <a:pt x="136" y="162"/>
                  <a:pt x="127" y="153"/>
                  <a:pt x="115" y="153"/>
                </a:cubicBezTo>
                <a:cubicBezTo>
                  <a:pt x="104" y="153"/>
                  <a:pt x="94" y="162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moveTo>
                  <a:pt x="25" y="269"/>
                </a:moveTo>
                <a:cubicBezTo>
                  <a:pt x="25" y="280"/>
                  <a:pt x="34" y="289"/>
                  <a:pt x="46" y="289"/>
                </a:cubicBezTo>
                <a:cubicBezTo>
                  <a:pt x="57" y="289"/>
                  <a:pt x="66" y="280"/>
                  <a:pt x="66" y="269"/>
                </a:cubicBezTo>
                <a:cubicBezTo>
                  <a:pt x="66" y="257"/>
                  <a:pt x="57" y="248"/>
                  <a:pt x="46" y="248"/>
                </a:cubicBezTo>
                <a:cubicBezTo>
                  <a:pt x="34" y="248"/>
                  <a:pt x="25" y="257"/>
                  <a:pt x="25" y="269"/>
                </a:cubicBezTo>
                <a:cubicBezTo>
                  <a:pt x="25" y="269"/>
                  <a:pt x="25" y="269"/>
                  <a:pt x="25" y="269"/>
                </a:cubicBezTo>
              </a:path>
            </a:pathLst>
          </a:custGeom>
          <a:noFill/>
          <a:ln w="158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8718B9-E068-48CA-BECC-F36C73FDAFAD}"/>
              </a:ext>
            </a:extLst>
          </p:cNvPr>
          <p:cNvSpPr txBox="1"/>
          <p:nvPr/>
        </p:nvSpPr>
        <p:spPr>
          <a:xfrm>
            <a:off x="429733" y="1004751"/>
            <a:ext cx="11332534" cy="609782"/>
          </a:xfrm>
          <a:prstGeom prst="rect">
            <a:avLst/>
          </a:prstGeom>
          <a:noFill/>
        </p:spPr>
        <p:txBody>
          <a:bodyPr wrap="square" lIns="175736" tIns="140589" rIns="175736" bIns="140589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13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Speed </a:t>
            </a:r>
            <a:r>
              <a:rPr kumimoji="0" lang="en-US" sz="2353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and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122427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svg="http://schemas.microsoft.com/office/drawing/2016/SVG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49F4-4B49-4309-8122-4D3BC5FA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699"/>
            <a:ext cx="10801919" cy="553998"/>
          </a:xfrm>
        </p:spPr>
        <p:txBody>
          <a:bodyPr/>
          <a:lstStyle/>
          <a:p>
            <a:r>
              <a:rPr lang="en-US" dirty="0"/>
              <a:t>Key Azure governance technologies</a:t>
            </a:r>
            <a:endParaRPr lang="en-US" sz="3921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69D9CD7-8203-4879-B6FA-48C610A09D3D}"/>
              </a:ext>
            </a:extLst>
          </p:cNvPr>
          <p:cNvCxnSpPr/>
          <p:nvPr/>
        </p:nvCxnSpPr>
        <p:spPr>
          <a:xfrm>
            <a:off x="3924911" y="184232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643A370-BF09-495F-8FB2-472A8211D397}"/>
              </a:ext>
            </a:extLst>
          </p:cNvPr>
          <p:cNvCxnSpPr/>
          <p:nvPr/>
        </p:nvCxnSpPr>
        <p:spPr>
          <a:xfrm>
            <a:off x="8194782" y="184232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A220E81-3F3A-4DBE-871F-CE495D07A13C}"/>
              </a:ext>
            </a:extLst>
          </p:cNvPr>
          <p:cNvGrpSpPr/>
          <p:nvPr/>
        </p:nvGrpSpPr>
        <p:grpSpPr>
          <a:xfrm>
            <a:off x="495569" y="4654130"/>
            <a:ext cx="2633657" cy="1029821"/>
            <a:chOff x="583133" y="4434492"/>
            <a:chExt cx="2903107" cy="1029968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5C3FF9C-1EE1-45F8-82EC-59C752A15D37}"/>
                </a:ext>
              </a:extLst>
            </p:cNvPr>
            <p:cNvSpPr/>
            <p:nvPr/>
          </p:nvSpPr>
          <p:spPr bwMode="auto">
            <a:xfrm>
              <a:off x="583133" y="4434492"/>
              <a:ext cx="2779079" cy="6096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Policy</a:t>
              </a:r>
            </a:p>
          </p:txBody>
        </p:sp>
        <p:sp>
          <p:nvSpPr>
            <p:cNvPr id="181" name="Text Placeholder 22">
              <a:extLst>
                <a:ext uri="{FF2B5EF4-FFF2-40B4-BE49-F238E27FC236}">
                  <a16:creationId xmlns:a16="http://schemas.microsoft.com/office/drawing/2014/main" id="{E35F8C3A-257A-401B-92A4-AAF95876F30E}"/>
                </a:ext>
              </a:extLst>
            </p:cNvPr>
            <p:cNvSpPr txBox="1">
              <a:spLocks/>
            </p:cNvSpPr>
            <p:nvPr/>
          </p:nvSpPr>
          <p:spPr>
            <a:xfrm>
              <a:off x="583133" y="4891967"/>
              <a:ext cx="2903107" cy="572493"/>
            </a:xfrm>
            <a:prstGeom prst="rect">
              <a:avLst/>
            </a:prstGeom>
          </p:spPr>
          <p:txBody>
            <a:bodyPr wrap="square" lIns="182854" tIns="91414" rIns="91414" bIns="91414">
              <a:spAutoFit/>
            </a:bodyPr>
            <a:lstStyle>
              <a:defPPr>
                <a:defRPr lang="en-US"/>
              </a:defPPr>
              <a:lvl1pPr lvl="0" indent="0" algn="ctr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baseline="0">
                  <a:solidFill>
                    <a:srgbClr val="505050"/>
                  </a:solidFill>
                  <a:latin typeface="Segoe UI Semibold" panose="020B0702040204020203" pitchFamily="34" charset="0"/>
                  <a:ea typeface="ＭＳ Ｐゴシック" charset="0"/>
                  <a:cs typeface="Segoe UI Semibold" panose="020B0702040204020203" pitchFamily="34" charset="0"/>
                </a:defRPr>
              </a:lvl1pPr>
              <a:lvl2pPr marL="336145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2pPr>
              <a:lvl3pPr marL="560241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3pPr>
              <a:lvl4pPr marL="784338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4pPr>
              <a:lvl5pPr marL="1008434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5pPr>
              <a:lvl6pPr marL="2514931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6pPr>
              <a:lvl7pPr marL="2972195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7pPr>
              <a:lvl8pPr marL="3429454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8pPr>
              <a:lvl9pPr marL="3886718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9pPr>
            </a:lstStyle>
            <a:p>
              <a:pPr marL="0" marR="0" lvl="0" indent="0" algn="l" defTabSz="931506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Segoe UI Semilight" panose="020B0402040204020203" pitchFamily="34" charset="0"/>
                </a:rPr>
                <a:t>Enforce or audit rules to ensure compliance.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94FEE3-76F5-4594-90F7-4E9172C493E1}"/>
              </a:ext>
            </a:extLst>
          </p:cNvPr>
          <p:cNvGrpSpPr/>
          <p:nvPr/>
        </p:nvGrpSpPr>
        <p:grpSpPr>
          <a:xfrm>
            <a:off x="4456642" y="4654130"/>
            <a:ext cx="3359809" cy="1223720"/>
            <a:chOff x="4311047" y="4434492"/>
            <a:chExt cx="3493257" cy="1223895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26AE5686-7BEC-4842-A31C-9A9A4B66D26E}"/>
                </a:ext>
              </a:extLst>
            </p:cNvPr>
            <p:cNvSpPr/>
            <p:nvPr/>
          </p:nvSpPr>
          <p:spPr bwMode="auto">
            <a:xfrm>
              <a:off x="4311047" y="4434492"/>
              <a:ext cx="2651355" cy="6096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Blueprints</a:t>
              </a:r>
            </a:p>
          </p:txBody>
        </p:sp>
        <p:sp>
          <p:nvSpPr>
            <p:cNvPr id="204" name="Text Placeholder 22">
              <a:extLst>
                <a:ext uri="{FF2B5EF4-FFF2-40B4-BE49-F238E27FC236}">
                  <a16:creationId xmlns:a16="http://schemas.microsoft.com/office/drawing/2014/main" id="{83F5A580-675F-4C39-9D9F-3B0073A4F7E1}"/>
                </a:ext>
              </a:extLst>
            </p:cNvPr>
            <p:cNvSpPr txBox="1">
              <a:spLocks/>
            </p:cNvSpPr>
            <p:nvPr/>
          </p:nvSpPr>
          <p:spPr>
            <a:xfrm>
              <a:off x="4311047" y="4891967"/>
              <a:ext cx="3493257" cy="766420"/>
            </a:xfrm>
            <a:prstGeom prst="rect">
              <a:avLst/>
            </a:prstGeom>
          </p:spPr>
          <p:txBody>
            <a:bodyPr wrap="square" lIns="182854" tIns="91414" rIns="91414" bIns="91414">
              <a:spAutoFit/>
            </a:bodyPr>
            <a:lstStyle>
              <a:defPPr>
                <a:defRPr lang="en-US"/>
              </a:defPPr>
              <a:lvl1pPr lvl="0" indent="0" algn="ctr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baseline="0">
                  <a:solidFill>
                    <a:srgbClr val="505050"/>
                  </a:solidFill>
                  <a:latin typeface="Segoe UI Semibold" panose="020B0702040204020203" pitchFamily="34" charset="0"/>
                  <a:ea typeface="ＭＳ Ｐゴシック" charset="0"/>
                  <a:cs typeface="Segoe UI Semibold" panose="020B0702040204020203" pitchFamily="34" charset="0"/>
                </a:defRPr>
              </a:lvl1pPr>
              <a:lvl2pPr marL="336145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2pPr>
              <a:lvl3pPr marL="560241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3pPr>
              <a:lvl4pPr marL="784338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4pPr>
              <a:lvl5pPr marL="1008434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5pPr>
              <a:lvl6pPr marL="2514931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6pPr>
              <a:lvl7pPr marL="2972195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7pPr>
              <a:lvl8pPr marL="3429454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8pPr>
              <a:lvl9pPr marL="3886718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9pPr>
            </a:lstStyle>
            <a:p>
              <a:pPr marL="0" marR="0" lvl="0" indent="0" algn="l" defTabSz="931506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Segoe UI Semilight" panose="020B0402040204020203" pitchFamily="34" charset="0"/>
                </a:rPr>
                <a:t>Quickly create multiple subscriptions with resources, policies and users already setup.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229C6D3-75C9-4882-A3C4-A99D3D8D67B4}"/>
              </a:ext>
            </a:extLst>
          </p:cNvPr>
          <p:cNvGrpSpPr/>
          <p:nvPr/>
        </p:nvGrpSpPr>
        <p:grpSpPr>
          <a:xfrm>
            <a:off x="8532563" y="4654130"/>
            <a:ext cx="3349060" cy="1223722"/>
            <a:chOff x="8038961" y="4434492"/>
            <a:chExt cx="3566160" cy="1223893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0F00AF5-76DB-45D1-9D8F-733B46CC02F4}"/>
                </a:ext>
              </a:extLst>
            </p:cNvPr>
            <p:cNvSpPr/>
            <p:nvPr/>
          </p:nvSpPr>
          <p:spPr bwMode="auto">
            <a:xfrm>
              <a:off x="8038961" y="4434492"/>
              <a:ext cx="2803628" cy="6096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Management groups</a:t>
              </a:r>
            </a:p>
          </p:txBody>
        </p:sp>
        <p:sp>
          <p:nvSpPr>
            <p:cNvPr id="207" name="Text Placeholder 22">
              <a:extLst>
                <a:ext uri="{FF2B5EF4-FFF2-40B4-BE49-F238E27FC236}">
                  <a16:creationId xmlns:a16="http://schemas.microsoft.com/office/drawing/2014/main" id="{039F1053-94FF-4BE9-933B-8636D30C26AC}"/>
                </a:ext>
              </a:extLst>
            </p:cNvPr>
            <p:cNvSpPr txBox="1">
              <a:spLocks/>
            </p:cNvSpPr>
            <p:nvPr/>
          </p:nvSpPr>
          <p:spPr>
            <a:xfrm>
              <a:off x="8038961" y="4891967"/>
              <a:ext cx="3566160" cy="766418"/>
            </a:xfrm>
            <a:prstGeom prst="rect">
              <a:avLst/>
            </a:prstGeom>
          </p:spPr>
          <p:txBody>
            <a:bodyPr wrap="square" lIns="182854" tIns="91414" rIns="91414" bIns="91414">
              <a:spAutoFit/>
            </a:bodyPr>
            <a:lstStyle>
              <a:defPPr>
                <a:defRPr lang="en-US"/>
              </a:defPPr>
              <a:lvl1pPr lvl="0" indent="0" algn="ctr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baseline="0">
                  <a:solidFill>
                    <a:srgbClr val="505050"/>
                  </a:solidFill>
                  <a:latin typeface="Segoe UI Semibold" panose="020B0702040204020203" pitchFamily="34" charset="0"/>
                  <a:ea typeface="ＭＳ Ｐゴシック" charset="0"/>
                  <a:cs typeface="Segoe UI Semibold" panose="020B0702040204020203" pitchFamily="34" charset="0"/>
                </a:defRPr>
              </a:lvl1pPr>
              <a:lvl2pPr marL="336145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2pPr>
              <a:lvl3pPr marL="560241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3pPr>
              <a:lvl4pPr marL="784338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4pPr>
              <a:lvl5pPr marL="1008434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5pPr>
              <a:lvl6pPr marL="2514931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6pPr>
              <a:lvl7pPr marL="2972195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7pPr>
              <a:lvl8pPr marL="3429454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8pPr>
              <a:lvl9pPr marL="3886718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9pPr>
            </a:lstStyle>
            <a:p>
              <a:pPr marL="0" marR="0" lvl="0" indent="0" algn="l" defTabSz="931506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Segoe UI Semilight" panose="020B0402040204020203" pitchFamily="34" charset="0"/>
                </a:rPr>
                <a:t>Map your organizational structure into Azure to enable governance in multi-tenant and cross-regional scenarios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EA4DDA-6E6E-4CF5-8721-4FDF003667F9}"/>
              </a:ext>
            </a:extLst>
          </p:cNvPr>
          <p:cNvSpPr/>
          <p:nvPr/>
        </p:nvSpPr>
        <p:spPr>
          <a:xfrm>
            <a:off x="628111" y="2332546"/>
            <a:ext cx="2882157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policyRule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"if"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"not"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"field"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"location"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"[parameters('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listOfAllowedLocations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')]"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},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"then"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"effect"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"Deny"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EC5B7F-F9BF-43EC-BAE7-DD5DA79D6400}"/>
              </a:ext>
            </a:extLst>
          </p:cNvPr>
          <p:cNvGrpSpPr/>
          <p:nvPr/>
        </p:nvGrpSpPr>
        <p:grpSpPr>
          <a:xfrm>
            <a:off x="4618354" y="2004620"/>
            <a:ext cx="2875104" cy="2634782"/>
            <a:chOff x="4618354" y="2004620"/>
            <a:chExt cx="2875104" cy="26347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286D2C-7129-41ED-AE21-8816412B1AD8}"/>
                </a:ext>
              </a:extLst>
            </p:cNvPr>
            <p:cNvGrpSpPr/>
            <p:nvPr/>
          </p:nvGrpSpPr>
          <p:grpSpPr>
            <a:xfrm rot="5400000">
              <a:off x="4738515" y="1884459"/>
              <a:ext cx="2634782" cy="2875104"/>
              <a:chOff x="4664682" y="2055017"/>
              <a:chExt cx="1271669" cy="1271669"/>
            </a:xfrm>
          </p:grpSpPr>
          <p:sp>
            <p:nvSpPr>
              <p:cNvPr id="26" name="Education" title="Icon of a rolled paper with a ribbon stamped on it">
                <a:extLst>
                  <a:ext uri="{FF2B5EF4-FFF2-40B4-BE49-F238E27FC236}">
                    <a16:creationId xmlns:a16="http://schemas.microsoft.com/office/drawing/2014/main" id="{DB170BA2-3A2C-4D6C-A3CF-9E22892C8ED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64682" y="2055017"/>
                <a:ext cx="1271669" cy="1271669"/>
              </a:xfrm>
              <a:custGeom>
                <a:avLst/>
                <a:gdLst>
                  <a:gd name="T0" fmla="*/ 35 w 350"/>
                  <a:gd name="T1" fmla="*/ 350 h 350"/>
                  <a:gd name="T2" fmla="*/ 10 w 350"/>
                  <a:gd name="T3" fmla="*/ 340 h 350"/>
                  <a:gd name="T4" fmla="*/ 0 w 350"/>
                  <a:gd name="T5" fmla="*/ 315 h 350"/>
                  <a:gd name="T6" fmla="*/ 10 w 350"/>
                  <a:gd name="T7" fmla="*/ 290 h 350"/>
                  <a:gd name="T8" fmla="*/ 35 w 350"/>
                  <a:gd name="T9" fmla="*/ 280 h 350"/>
                  <a:gd name="T10" fmla="*/ 175 w 350"/>
                  <a:gd name="T11" fmla="*/ 280 h 350"/>
                  <a:gd name="T12" fmla="*/ 245 w 350"/>
                  <a:gd name="T13" fmla="*/ 280 h 350"/>
                  <a:gd name="T14" fmla="*/ 220 w 350"/>
                  <a:gd name="T15" fmla="*/ 290 h 350"/>
                  <a:gd name="T16" fmla="*/ 210 w 350"/>
                  <a:gd name="T17" fmla="*/ 315 h 350"/>
                  <a:gd name="T18" fmla="*/ 220 w 350"/>
                  <a:gd name="T19" fmla="*/ 340 h 350"/>
                  <a:gd name="T20" fmla="*/ 245 w 350"/>
                  <a:gd name="T21" fmla="*/ 350 h 350"/>
                  <a:gd name="T22" fmla="*/ 280 w 350"/>
                  <a:gd name="T23" fmla="*/ 70 h 350"/>
                  <a:gd name="T24" fmla="*/ 315 w 350"/>
                  <a:gd name="T25" fmla="*/ 70 h 350"/>
                  <a:gd name="T26" fmla="*/ 350 w 350"/>
                  <a:gd name="T27" fmla="*/ 35 h 350"/>
                  <a:gd name="T28" fmla="*/ 315 w 350"/>
                  <a:gd name="T29" fmla="*/ 0 h 350"/>
                  <a:gd name="T30" fmla="*/ 280 w 350"/>
                  <a:gd name="T31" fmla="*/ 35 h 350"/>
                  <a:gd name="T32" fmla="*/ 280 w 350"/>
                  <a:gd name="T33" fmla="*/ 222 h 350"/>
                  <a:gd name="T34" fmla="*/ 314 w 350"/>
                  <a:gd name="T35" fmla="*/ 0 h 350"/>
                  <a:gd name="T36" fmla="*/ 82 w 350"/>
                  <a:gd name="T37" fmla="*/ 0 h 350"/>
                  <a:gd name="T38" fmla="*/ 47 w 350"/>
                  <a:gd name="T39" fmla="*/ 35 h 350"/>
                  <a:gd name="T40" fmla="*/ 47 w 350"/>
                  <a:gd name="T41" fmla="*/ 268 h 350"/>
                  <a:gd name="T42" fmla="*/ 280 w 350"/>
                  <a:gd name="T43" fmla="*/ 222 h 350"/>
                  <a:gd name="T44" fmla="*/ 280 w 350"/>
                  <a:gd name="T45" fmla="*/ 315 h 350"/>
                  <a:gd name="T46" fmla="*/ 35 w 350"/>
                  <a:gd name="T47" fmla="*/ 350 h 350"/>
                  <a:gd name="T48" fmla="*/ 245 w 350"/>
                  <a:gd name="T49" fmla="*/ 350 h 350"/>
                  <a:gd name="T50" fmla="*/ 280 w 350"/>
                  <a:gd name="T51" fmla="*/ 315 h 350"/>
                  <a:gd name="T52" fmla="*/ 82 w 350"/>
                  <a:gd name="T53" fmla="*/ 70 h 350"/>
                  <a:gd name="T54" fmla="*/ 245 w 350"/>
                  <a:gd name="T55" fmla="*/ 70 h 350"/>
                  <a:gd name="T56" fmla="*/ 82 w 350"/>
                  <a:gd name="T57" fmla="*/ 117 h 350"/>
                  <a:gd name="T58" fmla="*/ 128 w 350"/>
                  <a:gd name="T59" fmla="*/ 117 h 350"/>
                  <a:gd name="T60" fmla="*/ 82 w 350"/>
                  <a:gd name="T61" fmla="*/ 163 h 350"/>
                  <a:gd name="T62" fmla="*/ 128 w 350"/>
                  <a:gd name="T63" fmla="*/ 163 h 350"/>
                  <a:gd name="T64" fmla="*/ 82 w 350"/>
                  <a:gd name="T65" fmla="*/ 210 h 350"/>
                  <a:gd name="T66" fmla="*/ 128 w 350"/>
                  <a:gd name="T67" fmla="*/ 210 h 350"/>
                  <a:gd name="T68" fmla="*/ 163 w 350"/>
                  <a:gd name="T69" fmla="*/ 152 h 350"/>
                  <a:gd name="T70" fmla="*/ 163 w 350"/>
                  <a:gd name="T71" fmla="*/ 245 h 350"/>
                  <a:gd name="T72" fmla="*/ 198 w 350"/>
                  <a:gd name="T73" fmla="*/ 228 h 350"/>
                  <a:gd name="T74" fmla="*/ 233 w 350"/>
                  <a:gd name="T75" fmla="*/ 245 h 350"/>
                  <a:gd name="T76" fmla="*/ 233 w 350"/>
                  <a:gd name="T77" fmla="*/ 152 h 350"/>
                  <a:gd name="T78" fmla="*/ 198 w 350"/>
                  <a:gd name="T79" fmla="*/ 117 h 350"/>
                  <a:gd name="T80" fmla="*/ 163 w 350"/>
                  <a:gd name="T81" fmla="*/ 152 h 350"/>
                  <a:gd name="T82" fmla="*/ 198 w 350"/>
                  <a:gd name="T83" fmla="*/ 187 h 350"/>
                  <a:gd name="T84" fmla="*/ 233 w 350"/>
                  <a:gd name="T85" fmla="*/ 152 h 350"/>
                  <a:gd name="T86" fmla="*/ 198 w 350"/>
                  <a:gd name="T87" fmla="*/ 117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0" h="350">
                    <a:moveTo>
                      <a:pt x="35" y="350"/>
                    </a:moveTo>
                    <a:cubicBezTo>
                      <a:pt x="25" y="350"/>
                      <a:pt x="17" y="346"/>
                      <a:pt x="10" y="340"/>
                    </a:cubicBezTo>
                    <a:cubicBezTo>
                      <a:pt x="4" y="333"/>
                      <a:pt x="0" y="325"/>
                      <a:pt x="0" y="315"/>
                    </a:cubicBezTo>
                    <a:cubicBezTo>
                      <a:pt x="0" y="305"/>
                      <a:pt x="4" y="297"/>
                      <a:pt x="10" y="290"/>
                    </a:cubicBezTo>
                    <a:cubicBezTo>
                      <a:pt x="17" y="284"/>
                      <a:pt x="25" y="280"/>
                      <a:pt x="35" y="280"/>
                    </a:cubicBezTo>
                    <a:cubicBezTo>
                      <a:pt x="175" y="280"/>
                      <a:pt x="175" y="280"/>
                      <a:pt x="175" y="280"/>
                    </a:cubicBezTo>
                    <a:cubicBezTo>
                      <a:pt x="245" y="280"/>
                      <a:pt x="245" y="280"/>
                      <a:pt x="245" y="280"/>
                    </a:cubicBezTo>
                    <a:cubicBezTo>
                      <a:pt x="235" y="280"/>
                      <a:pt x="227" y="284"/>
                      <a:pt x="220" y="290"/>
                    </a:cubicBezTo>
                    <a:cubicBezTo>
                      <a:pt x="214" y="297"/>
                      <a:pt x="210" y="305"/>
                      <a:pt x="210" y="315"/>
                    </a:cubicBezTo>
                    <a:cubicBezTo>
                      <a:pt x="210" y="325"/>
                      <a:pt x="214" y="333"/>
                      <a:pt x="220" y="340"/>
                    </a:cubicBezTo>
                    <a:cubicBezTo>
                      <a:pt x="227" y="346"/>
                      <a:pt x="235" y="350"/>
                      <a:pt x="245" y="350"/>
                    </a:cubicBezTo>
                    <a:moveTo>
                      <a:pt x="280" y="70"/>
                    </a:moveTo>
                    <a:cubicBezTo>
                      <a:pt x="315" y="70"/>
                      <a:pt x="315" y="70"/>
                      <a:pt x="315" y="70"/>
                    </a:cubicBezTo>
                    <a:cubicBezTo>
                      <a:pt x="334" y="70"/>
                      <a:pt x="350" y="54"/>
                      <a:pt x="350" y="35"/>
                    </a:cubicBezTo>
                    <a:cubicBezTo>
                      <a:pt x="350" y="16"/>
                      <a:pt x="334" y="0"/>
                      <a:pt x="315" y="0"/>
                    </a:cubicBezTo>
                    <a:cubicBezTo>
                      <a:pt x="296" y="0"/>
                      <a:pt x="280" y="16"/>
                      <a:pt x="280" y="35"/>
                    </a:cubicBezTo>
                    <a:cubicBezTo>
                      <a:pt x="280" y="222"/>
                      <a:pt x="280" y="222"/>
                      <a:pt x="280" y="222"/>
                    </a:cubicBezTo>
                    <a:moveTo>
                      <a:pt x="314" y="0"/>
                    </a:moveTo>
                    <a:cubicBezTo>
                      <a:pt x="82" y="0"/>
                      <a:pt x="82" y="0"/>
                      <a:pt x="82" y="0"/>
                    </a:cubicBezTo>
                    <a:cubicBezTo>
                      <a:pt x="62" y="0"/>
                      <a:pt x="47" y="16"/>
                      <a:pt x="47" y="35"/>
                    </a:cubicBezTo>
                    <a:cubicBezTo>
                      <a:pt x="47" y="268"/>
                      <a:pt x="47" y="268"/>
                      <a:pt x="47" y="268"/>
                    </a:cubicBezTo>
                    <a:moveTo>
                      <a:pt x="280" y="222"/>
                    </a:moveTo>
                    <a:cubicBezTo>
                      <a:pt x="280" y="315"/>
                      <a:pt x="280" y="315"/>
                      <a:pt x="280" y="315"/>
                    </a:cubicBezTo>
                    <a:moveTo>
                      <a:pt x="35" y="350"/>
                    </a:moveTo>
                    <a:cubicBezTo>
                      <a:pt x="245" y="350"/>
                      <a:pt x="245" y="350"/>
                      <a:pt x="245" y="350"/>
                    </a:cubicBezTo>
                    <a:cubicBezTo>
                      <a:pt x="264" y="350"/>
                      <a:pt x="280" y="334"/>
                      <a:pt x="280" y="315"/>
                    </a:cubicBezTo>
                    <a:moveTo>
                      <a:pt x="82" y="70"/>
                    </a:moveTo>
                    <a:cubicBezTo>
                      <a:pt x="245" y="70"/>
                      <a:pt x="245" y="70"/>
                      <a:pt x="245" y="70"/>
                    </a:cubicBezTo>
                    <a:moveTo>
                      <a:pt x="82" y="117"/>
                    </a:moveTo>
                    <a:cubicBezTo>
                      <a:pt x="128" y="117"/>
                      <a:pt x="128" y="117"/>
                      <a:pt x="128" y="117"/>
                    </a:cubicBezTo>
                    <a:moveTo>
                      <a:pt x="82" y="163"/>
                    </a:moveTo>
                    <a:cubicBezTo>
                      <a:pt x="128" y="163"/>
                      <a:pt x="128" y="163"/>
                      <a:pt x="128" y="163"/>
                    </a:cubicBezTo>
                    <a:moveTo>
                      <a:pt x="82" y="210"/>
                    </a:moveTo>
                    <a:cubicBezTo>
                      <a:pt x="128" y="210"/>
                      <a:pt x="128" y="210"/>
                      <a:pt x="128" y="210"/>
                    </a:cubicBezTo>
                    <a:moveTo>
                      <a:pt x="163" y="152"/>
                    </a:moveTo>
                    <a:cubicBezTo>
                      <a:pt x="163" y="245"/>
                      <a:pt x="163" y="245"/>
                      <a:pt x="163" y="245"/>
                    </a:cubicBezTo>
                    <a:cubicBezTo>
                      <a:pt x="198" y="228"/>
                      <a:pt x="198" y="228"/>
                      <a:pt x="198" y="228"/>
                    </a:cubicBezTo>
                    <a:cubicBezTo>
                      <a:pt x="233" y="245"/>
                      <a:pt x="233" y="245"/>
                      <a:pt x="233" y="245"/>
                    </a:cubicBezTo>
                    <a:cubicBezTo>
                      <a:pt x="233" y="152"/>
                      <a:pt x="233" y="152"/>
                      <a:pt x="233" y="152"/>
                    </a:cubicBezTo>
                    <a:moveTo>
                      <a:pt x="198" y="117"/>
                    </a:moveTo>
                    <a:cubicBezTo>
                      <a:pt x="179" y="117"/>
                      <a:pt x="163" y="132"/>
                      <a:pt x="163" y="152"/>
                    </a:cubicBezTo>
                    <a:cubicBezTo>
                      <a:pt x="163" y="171"/>
                      <a:pt x="179" y="187"/>
                      <a:pt x="198" y="187"/>
                    </a:cubicBezTo>
                    <a:cubicBezTo>
                      <a:pt x="218" y="187"/>
                      <a:pt x="233" y="171"/>
                      <a:pt x="233" y="152"/>
                    </a:cubicBezTo>
                    <a:cubicBezTo>
                      <a:pt x="233" y="132"/>
                      <a:pt x="218" y="117"/>
                      <a:pt x="198" y="117"/>
                    </a:cubicBezTo>
                    <a:close/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bg2">
                    <a:lumMod val="75000"/>
                  </a:schemeClr>
                </a:solidFill>
                <a:prstDash val="solid"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C2073-EAF7-4EE4-B837-819BC6D922EC}"/>
                  </a:ext>
                </a:extLst>
              </p:cNvPr>
              <p:cNvSpPr/>
              <p:nvPr/>
            </p:nvSpPr>
            <p:spPr bwMode="auto">
              <a:xfrm>
                <a:off x="4892040" y="2166163"/>
                <a:ext cx="731520" cy="82849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CAF0D120-A9AE-4321-B7E4-D9A472CE0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00755" y="2521528"/>
              <a:ext cx="515284" cy="514916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81685CE-8EF7-41D7-B486-DC18CF1866BB}"/>
                </a:ext>
              </a:extLst>
            </p:cNvPr>
            <p:cNvSpPr/>
            <p:nvPr/>
          </p:nvSpPr>
          <p:spPr>
            <a:xfrm>
              <a:off x="5321519" y="3002965"/>
              <a:ext cx="8813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Resources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9F4847-13EC-4103-BEEF-B2BDF979DC94}"/>
                </a:ext>
              </a:extLst>
            </p:cNvPr>
            <p:cNvSpPr/>
            <p:nvPr/>
          </p:nvSpPr>
          <p:spPr>
            <a:xfrm>
              <a:off x="5819399" y="3741877"/>
              <a:ext cx="700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Policies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0D4FC5DC-7061-4D9F-991F-B54B7C58A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4028" y="3279964"/>
              <a:ext cx="473900" cy="46679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7A5D06-DD35-4F4C-8171-48D7BBA8C44C}"/>
                </a:ext>
              </a:extLst>
            </p:cNvPr>
            <p:cNvSpPr/>
            <p:nvPr/>
          </p:nvSpPr>
          <p:spPr>
            <a:xfrm>
              <a:off x="6301808" y="3027253"/>
              <a:ext cx="5704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RBAC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B9EB815-0216-47D3-8CF9-F964C75A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8940" y="2562218"/>
              <a:ext cx="483529" cy="47422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950171-EF5F-4D21-8C1A-4C7843D987DB}"/>
              </a:ext>
            </a:extLst>
          </p:cNvPr>
          <p:cNvGrpSpPr/>
          <p:nvPr/>
        </p:nvGrpSpPr>
        <p:grpSpPr>
          <a:xfrm>
            <a:off x="8668881" y="2198983"/>
            <a:ext cx="2977730" cy="2160613"/>
            <a:chOff x="8668881" y="2239340"/>
            <a:chExt cx="2977730" cy="2160613"/>
          </a:xfrm>
        </p:grpSpPr>
        <p:sp>
          <p:nvSpPr>
            <p:cNvPr id="45" name="key" title="Icon of a key">
              <a:extLst>
                <a:ext uri="{FF2B5EF4-FFF2-40B4-BE49-F238E27FC236}">
                  <a16:creationId xmlns:a16="http://schemas.microsoft.com/office/drawing/2014/main" id="{F37A57AA-5B0C-419E-A1A6-14D8A842F9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57267" y="4034193"/>
              <a:ext cx="367646" cy="36576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Org_ECA6" title="Icon of three boxes in a bracket chart">
              <a:extLst>
                <a:ext uri="{FF2B5EF4-FFF2-40B4-BE49-F238E27FC236}">
                  <a16:creationId xmlns:a16="http://schemas.microsoft.com/office/drawing/2014/main" id="{6523A89B-C506-4E62-8A7E-53C74EEEE64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84683" y="3109253"/>
              <a:ext cx="365582" cy="365760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CB041271-AB21-4698-8374-EF4270C55771}"/>
                </a:ext>
              </a:extLst>
            </p:cNvPr>
            <p:cNvSpPr/>
            <p:nvPr/>
          </p:nvSpPr>
          <p:spPr>
            <a:xfrm rot="5400000">
              <a:off x="10384594" y="2831776"/>
              <a:ext cx="365760" cy="1790627"/>
            </a:xfrm>
            <a:prstGeom prst="leftBrace">
              <a:avLst>
                <a:gd name="adj1" fmla="val 0"/>
                <a:gd name="adj2" fmla="val 50000"/>
              </a:avLst>
            </a:prstGeom>
            <a:ln w="19050">
              <a:solidFill>
                <a:schemeClr val="bg2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key" title="Icon of a key">
              <a:extLst>
                <a:ext uri="{FF2B5EF4-FFF2-40B4-BE49-F238E27FC236}">
                  <a16:creationId xmlns:a16="http://schemas.microsoft.com/office/drawing/2014/main" id="{6AF22E17-0FA7-4C04-9FAD-296970D533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278965" y="4034193"/>
              <a:ext cx="367646" cy="36576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key" title="Icon of a key">
              <a:extLst>
                <a:ext uri="{FF2B5EF4-FFF2-40B4-BE49-F238E27FC236}">
                  <a16:creationId xmlns:a16="http://schemas.microsoft.com/office/drawing/2014/main" id="{A28F0177-2A65-45C9-9C64-17669E19D3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68881" y="3164280"/>
              <a:ext cx="367646" cy="36576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Org_ECA6" title="Icon of three boxes in a bracket chart">
              <a:extLst>
                <a:ext uri="{FF2B5EF4-FFF2-40B4-BE49-F238E27FC236}">
                  <a16:creationId xmlns:a16="http://schemas.microsoft.com/office/drawing/2014/main" id="{7D5A79C2-0D97-4F59-997D-E083BE5C26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496297" y="2239340"/>
              <a:ext cx="365582" cy="365760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E9D1A9A8-CB5A-425E-85C3-BCB5D96936CD}"/>
                </a:ext>
              </a:extLst>
            </p:cNvPr>
            <p:cNvSpPr/>
            <p:nvPr/>
          </p:nvSpPr>
          <p:spPr>
            <a:xfrm rot="5400000">
              <a:off x="9496208" y="1961863"/>
              <a:ext cx="365760" cy="1790627"/>
            </a:xfrm>
            <a:prstGeom prst="leftBrace">
              <a:avLst>
                <a:gd name="adj1" fmla="val 0"/>
                <a:gd name="adj2" fmla="val 50000"/>
              </a:avLst>
            </a:prstGeom>
            <a:ln w="19050">
              <a:solidFill>
                <a:schemeClr val="bg2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486CF91-BABC-4EC5-AE92-3B7C9CE8F560}"/>
              </a:ext>
            </a:extLst>
          </p:cNvPr>
          <p:cNvSpPr/>
          <p:nvPr/>
        </p:nvSpPr>
        <p:spPr bwMode="auto">
          <a:xfrm>
            <a:off x="628110" y="6088233"/>
            <a:ext cx="11017467" cy="5388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Azure Resource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 Manager + Azure Resource Graph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52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02851 -3.7037E-6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02852 0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2851 -4.07407E-6 " pathEditMode="relative" rAng="0" ptsTypes="AA">
                                      <p:cBhvr>
                                        <p:cTn id="23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2851 -4.07407E-6 " pathEditMode="relative" rAng="0" ptsTypes="AA">
                                      <p:cBhvr>
                                        <p:cTn id="28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02852 -4.07407E-6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02852 7.40741E-7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2B6E0994-FE06-41F7-A080-C38A321B6E6E}"/>
              </a:ext>
            </a:extLst>
          </p:cNvPr>
          <p:cNvSpPr/>
          <p:nvPr/>
        </p:nvSpPr>
        <p:spPr bwMode="auto">
          <a:xfrm>
            <a:off x="-1423946" y="2117093"/>
            <a:ext cx="13415962" cy="11761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 algn="ctr">
            <a:gradFill flip="none" rotWithShape="1">
              <a:gsLst>
                <a:gs pos="18000">
                  <a:schemeClr val="accent1">
                    <a:lumMod val="5000"/>
                    <a:lumOff val="95000"/>
                  </a:schemeClr>
                </a:gs>
                <a:gs pos="6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0" scaled="1"/>
              <a:tileRect/>
            </a:gradFill>
            <a:prstDash val="solid"/>
          </a:ln>
          <a:effectLst>
            <a:outerShdw blurRad="114300" dist="254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AFC50C8-F6DB-4520-88E7-92379EC166C6}"/>
              </a:ext>
            </a:extLst>
          </p:cNvPr>
          <p:cNvSpPr txBox="1"/>
          <p:nvPr/>
        </p:nvSpPr>
        <p:spPr>
          <a:xfrm>
            <a:off x="9041390" y="2512141"/>
            <a:ext cx="115506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lvl="0" algn="ctr" defTabSz="914102">
              <a:lnSpc>
                <a:spcPct val="90000"/>
              </a:lnSpc>
              <a:defRPr sz="1800" b="1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1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1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cs typeface="Segoe UI Semibold" panose="020B0702040204020203" pitchFamily="34" charset="0"/>
              </a:rPr>
              <a:t>Operate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A037782-C250-4350-BEE0-FF83B972A074}"/>
              </a:ext>
            </a:extLst>
          </p:cNvPr>
          <p:cNvSpPr txBox="1"/>
          <p:nvPr/>
        </p:nvSpPr>
        <p:spPr>
          <a:xfrm>
            <a:off x="5982900" y="2528988"/>
            <a:ext cx="1039067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lvl="0" algn="ctr" defTabSz="914102">
              <a:lnSpc>
                <a:spcPct val="90000"/>
              </a:lnSpc>
              <a:defRPr sz="1800" b="1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1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1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cs typeface="Segoe UI Semibold" panose="020B0702040204020203" pitchFamily="34" charset="0"/>
              </a:rPr>
              <a:t>Deploy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DBDB8F2F-34D7-4A9A-AA3D-2832673E6185}"/>
              </a:ext>
            </a:extLst>
          </p:cNvPr>
          <p:cNvSpPr/>
          <p:nvPr/>
        </p:nvSpPr>
        <p:spPr>
          <a:xfrm>
            <a:off x="2917778" y="2530896"/>
            <a:ext cx="1400769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1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Build/Test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7533FD1-CAA3-4365-87B6-9741DC8BB8D5}"/>
              </a:ext>
            </a:extLst>
          </p:cNvPr>
          <p:cNvSpPr/>
          <p:nvPr/>
        </p:nvSpPr>
        <p:spPr>
          <a:xfrm>
            <a:off x="559098" y="2512141"/>
            <a:ext cx="80022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1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45A2B4-752B-4E27-8650-81BB78F983A6}"/>
              </a:ext>
            </a:extLst>
          </p:cNvPr>
          <p:cNvCxnSpPr/>
          <p:nvPr/>
        </p:nvCxnSpPr>
        <p:spPr>
          <a:xfrm>
            <a:off x="1851103" y="2258936"/>
            <a:ext cx="0" cy="825553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E2655E6-BEF4-429C-883E-3AE375080509}"/>
              </a:ext>
            </a:extLst>
          </p:cNvPr>
          <p:cNvCxnSpPr/>
          <p:nvPr/>
        </p:nvCxnSpPr>
        <p:spPr>
          <a:xfrm>
            <a:off x="8368518" y="2229233"/>
            <a:ext cx="0" cy="825553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7666D782-6DEA-487F-B615-252DE2AD54FC}"/>
              </a:ext>
            </a:extLst>
          </p:cNvPr>
          <p:cNvSpPr txBox="1"/>
          <p:nvPr/>
        </p:nvSpPr>
        <p:spPr>
          <a:xfrm>
            <a:off x="4466985" y="6286729"/>
            <a:ext cx="27801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DevOps            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5ECD7C3C-6503-4EA8-99EE-AD9F2C61A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244" y="4890463"/>
            <a:ext cx="1052736" cy="1052736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BEB838EE-F14E-413B-91A0-A06C96C3F1D9}"/>
              </a:ext>
            </a:extLst>
          </p:cNvPr>
          <p:cNvSpPr txBox="1"/>
          <p:nvPr/>
        </p:nvSpPr>
        <p:spPr>
          <a:xfrm>
            <a:off x="588263" y="1052310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13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Shift left to deliver compliant code faster </a:t>
            </a: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63BDD829-F54A-477E-9AB3-00E2D701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Enforce policies as part of the development 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CFFFA0-221D-4A1A-BAFE-FEB6832FF887}"/>
              </a:ext>
            </a:extLst>
          </p:cNvPr>
          <p:cNvGrpSpPr/>
          <p:nvPr/>
        </p:nvGrpSpPr>
        <p:grpSpPr>
          <a:xfrm>
            <a:off x="9953111" y="4490353"/>
            <a:ext cx="1232603" cy="400110"/>
            <a:chOff x="8378020" y="4032830"/>
            <a:chExt cx="1232603" cy="400110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03D3A97-4639-4EEB-94C2-55EF6033DF98}"/>
                </a:ext>
              </a:extLst>
            </p:cNvPr>
            <p:cNvSpPr txBox="1"/>
            <p:nvPr/>
          </p:nvSpPr>
          <p:spPr>
            <a:xfrm>
              <a:off x="8696395" y="4032830"/>
              <a:ext cx="9142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Security</a:t>
              </a:r>
            </a:p>
          </p:txBody>
        </p:sp>
        <p:sp>
          <p:nvSpPr>
            <p:cNvPr id="78" name="shield_3" title="Icon of a shield with an exclamation point inside">
              <a:extLst>
                <a:ext uri="{FF2B5EF4-FFF2-40B4-BE49-F238E27FC236}">
                  <a16:creationId xmlns:a16="http://schemas.microsoft.com/office/drawing/2014/main" id="{FBA8F9E0-A672-48E6-B3A8-0EF888646C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78020" y="4079703"/>
              <a:ext cx="275873" cy="279601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A91036-02D3-4327-8776-A12673211B9C}"/>
              </a:ext>
            </a:extLst>
          </p:cNvPr>
          <p:cNvGrpSpPr/>
          <p:nvPr/>
        </p:nvGrpSpPr>
        <p:grpSpPr>
          <a:xfrm>
            <a:off x="9953111" y="4947876"/>
            <a:ext cx="1522968" cy="423436"/>
            <a:chOff x="6804600" y="4009504"/>
            <a:chExt cx="1522968" cy="423436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508087C-5C71-46A3-8830-33B7E30A3A5C}"/>
                </a:ext>
              </a:extLst>
            </p:cNvPr>
            <p:cNvSpPr txBox="1"/>
            <p:nvPr/>
          </p:nvSpPr>
          <p:spPr>
            <a:xfrm>
              <a:off x="7096894" y="4032830"/>
              <a:ext cx="12306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Policy</a:t>
              </a:r>
            </a:p>
          </p:txBody>
        </p:sp>
        <p:sp>
          <p:nvSpPr>
            <p:cNvPr id="82" name="Trackers_EADF" title="Icon of a clipboard with a checklist on it">
              <a:extLst>
                <a:ext uri="{FF2B5EF4-FFF2-40B4-BE49-F238E27FC236}">
                  <a16:creationId xmlns:a16="http://schemas.microsoft.com/office/drawing/2014/main" id="{CF6AFC19-E683-4C6C-94CD-D1591D441EB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04600" y="4009504"/>
              <a:ext cx="268242" cy="365760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D9487C-19B7-4983-A876-C86912E191D6}"/>
              </a:ext>
            </a:extLst>
          </p:cNvPr>
          <p:cNvGrpSpPr/>
          <p:nvPr/>
        </p:nvGrpSpPr>
        <p:grpSpPr>
          <a:xfrm>
            <a:off x="9953111" y="4032830"/>
            <a:ext cx="1539116" cy="400110"/>
            <a:chOff x="9953111" y="4032830"/>
            <a:chExt cx="1539116" cy="400110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3BF076E-74CC-4D2A-BF6A-838A52230416}"/>
                </a:ext>
              </a:extLst>
            </p:cNvPr>
            <p:cNvSpPr txBox="1"/>
            <p:nvPr/>
          </p:nvSpPr>
          <p:spPr>
            <a:xfrm>
              <a:off x="10261553" y="4032830"/>
              <a:ext cx="12306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ctr">
              <a:spAutoFit/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Monitoring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86" name="binoculars" title="Icon of binoculars">
              <a:extLst>
                <a:ext uri="{FF2B5EF4-FFF2-40B4-BE49-F238E27FC236}">
                  <a16:creationId xmlns:a16="http://schemas.microsoft.com/office/drawing/2014/main" id="{29C49ABD-14D6-4F19-AFBD-4B384B2B2B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53111" y="4095725"/>
              <a:ext cx="297904" cy="274320"/>
            </a:xfrm>
            <a:custGeom>
              <a:avLst/>
              <a:gdLst>
                <a:gd name="T0" fmla="*/ 0 w 331"/>
                <a:gd name="T1" fmla="*/ 239 h 306"/>
                <a:gd name="T2" fmla="*/ 67 w 331"/>
                <a:gd name="T3" fmla="*/ 172 h 306"/>
                <a:gd name="T4" fmla="*/ 134 w 331"/>
                <a:gd name="T5" fmla="*/ 239 h 306"/>
                <a:gd name="T6" fmla="*/ 67 w 331"/>
                <a:gd name="T7" fmla="*/ 306 h 306"/>
                <a:gd name="T8" fmla="*/ 0 w 331"/>
                <a:gd name="T9" fmla="*/ 239 h 306"/>
                <a:gd name="T10" fmla="*/ 264 w 331"/>
                <a:gd name="T11" fmla="*/ 306 h 306"/>
                <a:gd name="T12" fmla="*/ 331 w 331"/>
                <a:gd name="T13" fmla="*/ 239 h 306"/>
                <a:gd name="T14" fmla="*/ 264 w 331"/>
                <a:gd name="T15" fmla="*/ 172 h 306"/>
                <a:gd name="T16" fmla="*/ 197 w 331"/>
                <a:gd name="T17" fmla="*/ 239 h 306"/>
                <a:gd name="T18" fmla="*/ 264 w 331"/>
                <a:gd name="T19" fmla="*/ 306 h 306"/>
                <a:gd name="T20" fmla="*/ 324 w 331"/>
                <a:gd name="T21" fmla="*/ 209 h 306"/>
                <a:gd name="T22" fmla="*/ 264 w 331"/>
                <a:gd name="T23" fmla="*/ 34 h 306"/>
                <a:gd name="T24" fmla="*/ 231 w 331"/>
                <a:gd name="T25" fmla="*/ 0 h 306"/>
                <a:gd name="T26" fmla="*/ 197 w 331"/>
                <a:gd name="T27" fmla="*/ 34 h 306"/>
                <a:gd name="T28" fmla="*/ 197 w 331"/>
                <a:gd name="T29" fmla="*/ 239 h 306"/>
                <a:gd name="T30" fmla="*/ 134 w 331"/>
                <a:gd name="T31" fmla="*/ 239 h 306"/>
                <a:gd name="T32" fmla="*/ 134 w 331"/>
                <a:gd name="T33" fmla="*/ 34 h 306"/>
                <a:gd name="T34" fmla="*/ 100 w 331"/>
                <a:gd name="T35" fmla="*/ 0 h 306"/>
                <a:gd name="T36" fmla="*/ 67 w 331"/>
                <a:gd name="T37" fmla="*/ 34 h 306"/>
                <a:gd name="T38" fmla="*/ 4 w 331"/>
                <a:gd name="T39" fmla="*/ 217 h 306"/>
                <a:gd name="T40" fmla="*/ 134 w 331"/>
                <a:gd name="T41" fmla="*/ 87 h 306"/>
                <a:gd name="T42" fmla="*/ 197 w 331"/>
                <a:gd name="T43" fmla="*/ 87 h 306"/>
                <a:gd name="T44" fmla="*/ 134 w 331"/>
                <a:gd name="T45" fmla="*/ 154 h 306"/>
                <a:gd name="T46" fmla="*/ 197 w 331"/>
                <a:gd name="T47" fmla="*/ 15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1" h="306">
                  <a:moveTo>
                    <a:pt x="0" y="239"/>
                  </a:moveTo>
                  <a:cubicBezTo>
                    <a:pt x="0" y="202"/>
                    <a:pt x="30" y="172"/>
                    <a:pt x="67" y="172"/>
                  </a:cubicBezTo>
                  <a:cubicBezTo>
                    <a:pt x="104" y="172"/>
                    <a:pt x="134" y="202"/>
                    <a:pt x="134" y="239"/>
                  </a:cubicBezTo>
                  <a:cubicBezTo>
                    <a:pt x="134" y="276"/>
                    <a:pt x="104" y="306"/>
                    <a:pt x="67" y="306"/>
                  </a:cubicBezTo>
                  <a:cubicBezTo>
                    <a:pt x="30" y="306"/>
                    <a:pt x="0" y="276"/>
                    <a:pt x="0" y="239"/>
                  </a:cubicBezTo>
                  <a:close/>
                  <a:moveTo>
                    <a:pt x="264" y="306"/>
                  </a:moveTo>
                  <a:cubicBezTo>
                    <a:pt x="301" y="306"/>
                    <a:pt x="331" y="276"/>
                    <a:pt x="331" y="239"/>
                  </a:cubicBezTo>
                  <a:cubicBezTo>
                    <a:pt x="331" y="202"/>
                    <a:pt x="301" y="172"/>
                    <a:pt x="264" y="172"/>
                  </a:cubicBezTo>
                  <a:cubicBezTo>
                    <a:pt x="227" y="172"/>
                    <a:pt x="197" y="202"/>
                    <a:pt x="197" y="239"/>
                  </a:cubicBezTo>
                  <a:cubicBezTo>
                    <a:pt x="197" y="276"/>
                    <a:pt x="227" y="306"/>
                    <a:pt x="264" y="306"/>
                  </a:cubicBezTo>
                  <a:close/>
                  <a:moveTo>
                    <a:pt x="324" y="209"/>
                  </a:moveTo>
                  <a:cubicBezTo>
                    <a:pt x="264" y="34"/>
                    <a:pt x="264" y="34"/>
                    <a:pt x="264" y="34"/>
                  </a:cubicBezTo>
                  <a:cubicBezTo>
                    <a:pt x="258" y="15"/>
                    <a:pt x="249" y="0"/>
                    <a:pt x="231" y="0"/>
                  </a:cubicBezTo>
                  <a:cubicBezTo>
                    <a:pt x="212" y="0"/>
                    <a:pt x="197" y="15"/>
                    <a:pt x="197" y="34"/>
                  </a:cubicBezTo>
                  <a:cubicBezTo>
                    <a:pt x="197" y="239"/>
                    <a:pt x="197" y="239"/>
                    <a:pt x="197" y="239"/>
                  </a:cubicBezTo>
                  <a:moveTo>
                    <a:pt x="134" y="239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4" y="15"/>
                    <a:pt x="119" y="0"/>
                    <a:pt x="100" y="0"/>
                  </a:cubicBezTo>
                  <a:cubicBezTo>
                    <a:pt x="82" y="0"/>
                    <a:pt x="72" y="15"/>
                    <a:pt x="67" y="34"/>
                  </a:cubicBezTo>
                  <a:cubicBezTo>
                    <a:pt x="4" y="217"/>
                    <a:pt x="4" y="217"/>
                    <a:pt x="4" y="217"/>
                  </a:cubicBezTo>
                  <a:moveTo>
                    <a:pt x="134" y="87"/>
                  </a:moveTo>
                  <a:cubicBezTo>
                    <a:pt x="197" y="87"/>
                    <a:pt x="197" y="87"/>
                    <a:pt x="197" y="87"/>
                  </a:cubicBezTo>
                  <a:moveTo>
                    <a:pt x="134" y="154"/>
                  </a:moveTo>
                  <a:cubicBezTo>
                    <a:pt x="197" y="154"/>
                    <a:pt x="197" y="154"/>
                    <a:pt x="197" y="154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53D688-A219-483D-AFE8-E1C7347A56A1}"/>
              </a:ext>
            </a:extLst>
          </p:cNvPr>
          <p:cNvCxnSpPr/>
          <p:nvPr/>
        </p:nvCxnSpPr>
        <p:spPr>
          <a:xfrm>
            <a:off x="5160319" y="2258936"/>
            <a:ext cx="0" cy="825553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3E2002-C0D5-421D-AF4F-D4545D5EC968}"/>
              </a:ext>
            </a:extLst>
          </p:cNvPr>
          <p:cNvGrpSpPr/>
          <p:nvPr/>
        </p:nvGrpSpPr>
        <p:grpSpPr>
          <a:xfrm>
            <a:off x="10352818" y="1854664"/>
            <a:ext cx="1921113" cy="1666478"/>
            <a:chOff x="4579798" y="1854664"/>
            <a:chExt cx="1921113" cy="166647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A717AA3-33A4-4923-B442-6A286C9A08E8}"/>
                </a:ext>
              </a:extLst>
            </p:cNvPr>
            <p:cNvGrpSpPr/>
            <p:nvPr/>
          </p:nvGrpSpPr>
          <p:grpSpPr>
            <a:xfrm>
              <a:off x="6316245" y="1856394"/>
              <a:ext cx="184666" cy="1664748"/>
              <a:chOff x="2124673" y="2295425"/>
              <a:chExt cx="164160" cy="1599158"/>
            </a:xfrm>
            <a:solidFill>
              <a:schemeClr val="accent5"/>
            </a:solidFill>
          </p:grpSpPr>
          <p:sp>
            <p:nvSpPr>
              <p:cNvPr id="60" name="Right Triangle 59">
                <a:extLst>
                  <a:ext uri="{FF2B5EF4-FFF2-40B4-BE49-F238E27FC236}">
                    <a16:creationId xmlns:a16="http://schemas.microsoft.com/office/drawing/2014/main" id="{AE6BA5D3-34E4-4DD6-B875-85E2ACB88947}"/>
                  </a:ext>
                </a:extLst>
              </p:cNvPr>
              <p:cNvSpPr/>
              <p:nvPr/>
            </p:nvSpPr>
            <p:spPr bwMode="auto">
              <a:xfrm>
                <a:off x="2124673" y="2295425"/>
                <a:ext cx="164160" cy="282770"/>
              </a:xfrm>
              <a:prstGeom prst="rt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Right Triangle 60">
                <a:extLst>
                  <a:ext uri="{FF2B5EF4-FFF2-40B4-BE49-F238E27FC236}">
                    <a16:creationId xmlns:a16="http://schemas.microsoft.com/office/drawing/2014/main" id="{CEE8F673-494E-4263-9CF2-E8BBCAC882EA}"/>
                  </a:ext>
                </a:extLst>
              </p:cNvPr>
              <p:cNvSpPr/>
              <p:nvPr/>
            </p:nvSpPr>
            <p:spPr bwMode="auto">
              <a:xfrm flipV="1">
                <a:off x="2124673" y="3626635"/>
                <a:ext cx="164160" cy="267948"/>
              </a:xfrm>
              <a:prstGeom prst="rt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E633DA-2897-4314-9E90-0A205F2ACB39}"/>
                </a:ext>
              </a:extLst>
            </p:cNvPr>
            <p:cNvSpPr txBox="1"/>
            <p:nvPr/>
          </p:nvSpPr>
          <p:spPr>
            <a:xfrm rot="16200000">
              <a:off x="3913669" y="2623229"/>
              <a:ext cx="15169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Policy as Code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7674BFA-43BA-4448-AF5A-6812414ED7D9}"/>
                </a:ext>
              </a:extLst>
            </p:cNvPr>
            <p:cNvSpPr/>
            <p:nvPr/>
          </p:nvSpPr>
          <p:spPr bwMode="auto">
            <a:xfrm>
              <a:off x="4779835" y="1854664"/>
              <a:ext cx="1534901" cy="1666478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02A224-48CC-425B-BDE5-B9CFFF8CED10}"/>
                </a:ext>
              </a:extLst>
            </p:cNvPr>
            <p:cNvGrpSpPr/>
            <p:nvPr/>
          </p:nvGrpSpPr>
          <p:grpSpPr>
            <a:xfrm>
              <a:off x="4733454" y="1906418"/>
              <a:ext cx="1620644" cy="1437439"/>
              <a:chOff x="541882" y="2361639"/>
              <a:chExt cx="1620644" cy="143743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16B9D06-71E1-488E-8B75-57CF516A7795}"/>
                  </a:ext>
                </a:extLst>
              </p:cNvPr>
              <p:cNvSpPr txBox="1"/>
              <p:nvPr/>
            </p:nvSpPr>
            <p:spPr>
              <a:xfrm>
                <a:off x="813799" y="2361639"/>
                <a:ext cx="113494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91440" rIns="91440" bIns="91440" rtlCol="0" anchor="t">
                <a:spAutoFit/>
              </a:bodyPr>
              <a:lstStyle>
                <a:defPPr>
                  <a:defRPr lang="en-US"/>
                </a:defPPr>
                <a:lvl1pPr marR="0" lvl="0" indent="0" algn="ctr" defTabSz="89604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8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</a:defRPr>
                </a:lvl1pPr>
              </a:lstStyle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Pre-flight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8BFCDFF-2FA9-47EB-9C27-BCF198A0CBE9}"/>
                  </a:ext>
                </a:extLst>
              </p:cNvPr>
              <p:cNvSpPr txBox="1"/>
              <p:nvPr/>
            </p:nvSpPr>
            <p:spPr>
              <a:xfrm>
                <a:off x="541882" y="3368191"/>
                <a:ext cx="1620644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91440" rIns="91440" bIns="91440" rtlCol="0" anchor="t">
                <a:spAutoFit/>
              </a:bodyPr>
              <a:lstStyle>
                <a:defPPr>
                  <a:defRPr lang="en-US"/>
                </a:defPPr>
                <a:lvl1pPr marR="0" lvl="0" indent="0" algn="ctr" defTabSz="89604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8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</a:defRPr>
                </a:lvl1pPr>
              </a:lstStyle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Authoring</a:t>
                </a: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B52BA60-79BA-414F-B6DB-5C74CFCEB93A}"/>
                  </a:ext>
                </a:extLst>
              </p:cNvPr>
              <p:cNvSpPr/>
              <p:nvPr/>
            </p:nvSpPr>
            <p:spPr bwMode="auto">
              <a:xfrm>
                <a:off x="898513" y="3336694"/>
                <a:ext cx="914400" cy="0"/>
              </a:xfrm>
              <a:custGeom>
                <a:avLst/>
                <a:gdLst>
                  <a:gd name="connsiteX0" fmla="*/ 0 w 1104900"/>
                  <a:gd name="connsiteY0" fmla="*/ 0 h 0"/>
                  <a:gd name="connsiteX1" fmla="*/ 1104900 w 1104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4900">
                    <a:moveTo>
                      <a:pt x="0" y="0"/>
                    </a:moveTo>
                    <a:lnTo>
                      <a:pt x="11049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748D46B-105D-4B6F-8104-39EF74E125B7}"/>
                  </a:ext>
                </a:extLst>
              </p:cNvPr>
              <p:cNvSpPr/>
              <p:nvPr/>
            </p:nvSpPr>
            <p:spPr bwMode="auto">
              <a:xfrm>
                <a:off x="898513" y="2842815"/>
                <a:ext cx="914400" cy="0"/>
              </a:xfrm>
              <a:custGeom>
                <a:avLst/>
                <a:gdLst>
                  <a:gd name="connsiteX0" fmla="*/ 0 w 1104900"/>
                  <a:gd name="connsiteY0" fmla="*/ 0 h 0"/>
                  <a:gd name="connsiteX1" fmla="*/ 1104900 w 1104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4900">
                    <a:moveTo>
                      <a:pt x="0" y="0"/>
                    </a:moveTo>
                    <a:lnTo>
                      <a:pt x="11049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21013E2-2DD5-43EF-9BA6-DC6034A54903}"/>
                </a:ext>
              </a:extLst>
            </p:cNvPr>
            <p:cNvSpPr txBox="1"/>
            <p:nvPr/>
          </p:nvSpPr>
          <p:spPr>
            <a:xfrm>
              <a:off x="5005371" y="2426567"/>
              <a:ext cx="113494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Validation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63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svg="http://schemas.microsoft.com/office/drawing/2016/SVG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1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4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5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Corenote_Template.potx" id="{D4CA3774-1DEB-428A-8721-25BF79D189BF}" vid="{899D2C48-5207-4406-8EF1-8AA1113B0264}"/>
    </a:ext>
  </a:extLst>
</a:theme>
</file>

<file path=ppt/theme/theme6.xml><?xml version="1.0" encoding="utf-8"?>
<a:theme xmlns:a="http://schemas.openxmlformats.org/drawingml/2006/main" name="Ingnite18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gnite18" id="{0EE78609-82C4-485E-84AD-794B56F368E1}" vid="{89383BD5-6C08-4B05-8493-01818E03E35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Jeremy Winter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BRK2021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11111111-1111-1111-1111-111111111111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36</Value>
      <Value>85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40B9BD-403C-4CA3-87DF-B2A5352ED5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5a4b3278-325d-441a-b38f-6f1926bc734e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20053</TotalTime>
  <Words>1675</Words>
  <Application>Microsoft Office PowerPoint</Application>
  <PresentationFormat>Widescreen</PresentationFormat>
  <Paragraphs>344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9" baseType="lpstr">
      <vt:lpstr>ＭＳ Ｐゴシック</vt:lpstr>
      <vt:lpstr>STXihei</vt:lpstr>
      <vt:lpstr>Arial</vt:lpstr>
      <vt:lpstr>Calibri</vt:lpstr>
      <vt:lpstr>Consolas</vt:lpstr>
      <vt:lpstr>Muli</vt:lpstr>
      <vt:lpstr>Muli Regular</vt:lpstr>
      <vt:lpstr>Segoe Pro Semibold</vt:lpstr>
      <vt:lpstr>Segoe UI</vt:lpstr>
      <vt:lpstr>Segoe UI Bold</vt:lpstr>
      <vt:lpstr>Segoe UI Light</vt:lpstr>
      <vt:lpstr>Segoe UI Semibold</vt:lpstr>
      <vt:lpstr>Segoe UI Semilight</vt:lpstr>
      <vt:lpstr>Wingdings</vt:lpstr>
      <vt:lpstr>5-50203_Microsoft_Ignite_Template</vt:lpstr>
      <vt:lpstr>Azure PPT Template - 2018</vt:lpstr>
      <vt:lpstr>1_LIGHT COLOR TEMPLATE</vt:lpstr>
      <vt:lpstr>5-50109_Microsoft_Light_Template</vt:lpstr>
      <vt:lpstr>2_5-50203_Microsoft_Ignite_Template</vt:lpstr>
      <vt:lpstr>Ingnite18</vt:lpstr>
      <vt:lpstr>Azure security &amp; management</vt:lpstr>
      <vt:lpstr>Key customer trends</vt:lpstr>
      <vt:lpstr>IT is transforming</vt:lpstr>
      <vt:lpstr>Azure Security &amp; Management</vt:lpstr>
      <vt:lpstr>Governance in Azure</vt:lpstr>
      <vt:lpstr>Traditional approach needs rethinking</vt:lpstr>
      <vt:lpstr>Built-in modern governance </vt:lpstr>
      <vt:lpstr>Key Azure governance technologies</vt:lpstr>
      <vt:lpstr>Enforce policies as part of the development process</vt:lpstr>
      <vt:lpstr>Enforce policies as part of the development process</vt:lpstr>
      <vt:lpstr>Demo Governance </vt:lpstr>
      <vt:lpstr>What’s New in Azure Cost Management</vt:lpstr>
      <vt:lpstr>Securing your Azure and hybrid resources</vt:lpstr>
      <vt:lpstr>PowerPoint Presentation</vt:lpstr>
      <vt:lpstr>Simplify security management with Azure services</vt:lpstr>
      <vt:lpstr>Azure Firewall</vt:lpstr>
      <vt:lpstr>Demo Azure Security</vt:lpstr>
      <vt:lpstr>Resiliency in Azure</vt:lpstr>
      <vt:lpstr>Architecting for high availability in Azure</vt:lpstr>
      <vt:lpstr>Demo Resiliency </vt:lpstr>
      <vt:lpstr>Monitoring your applications and infrastructure</vt:lpstr>
      <vt:lpstr>Azure Monitor</vt:lpstr>
      <vt:lpstr>PowerPoint Presentation</vt:lpstr>
      <vt:lpstr>Demo Azure Monitor</vt:lpstr>
      <vt:lpstr>Automation in Azure</vt:lpstr>
      <vt:lpstr>Automation</vt:lpstr>
      <vt:lpstr>Demo Logic App</vt:lpstr>
      <vt:lpstr>Call to Action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security &amp; management</dc:title>
  <dc:subject>Microsoft Ignite</dc:subject>
  <dc:creator>Brieanne Vanderpool</dc:creator>
  <cp:keywords>Microsoft Ignite</cp:keywords>
  <dc:description/>
  <cp:lastModifiedBy>Rob Kuehfus</cp:lastModifiedBy>
  <cp:revision>38</cp:revision>
  <cp:lastPrinted>2018-09-24T17:21:42Z</cp:lastPrinted>
  <dcterms:created xsi:type="dcterms:W3CDTF">2018-08-10T17:04:28Z</dcterms:created>
  <dcterms:modified xsi:type="dcterms:W3CDTF">2018-10-18T17:01:32Z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85;#Microsoft Ignite|11111111-1111-1111-1111-111111111111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